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352" r:id="rId5"/>
    <p:sldId id="385" r:id="rId6"/>
    <p:sldId id="386" r:id="rId7"/>
    <p:sldId id="387" r:id="rId8"/>
    <p:sldId id="361" r:id="rId9"/>
    <p:sldId id="350"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1pPr>
    <a:lvl2pPr marL="0" marR="0" indent="2286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2pPr>
    <a:lvl3pPr marL="0" marR="0" indent="4572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3pPr>
    <a:lvl4pPr marL="0" marR="0" indent="6858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4pPr>
    <a:lvl5pPr marL="0" marR="0" indent="9144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5pPr>
    <a:lvl6pPr marL="0" marR="0" indent="11430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6pPr>
    <a:lvl7pPr marL="0" marR="0" indent="13716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7pPr>
    <a:lvl8pPr marL="0" marR="0" indent="16002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8pPr>
    <a:lvl9pPr marL="0" marR="0" indent="182880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lvl9pPr>
  </p:defaultTextStyle>
  <p:extLst>
    <p:ext uri="{521415D9-36F7-43E2-AB2F-B90AF26B5E84}">
      <p14:sectionLst xmlns:p14="http://schemas.microsoft.com/office/powerpoint/2010/main">
        <p14:section name="Default Section" id="{79F37BF1-0DB9-154F-BCD3-370732DFA431}">
          <p14:sldIdLst>
            <p14:sldId id="352"/>
            <p14:sldId id="385"/>
            <p14:sldId id="386"/>
            <p14:sldId id="387"/>
            <p14:sldId id="361"/>
            <p14:sldId id="35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Falk, Magdalena" initials="LFM" lastIdx="10" clrIdx="0">
    <p:extLst>
      <p:ext uri="{19B8F6BF-5375-455C-9EA6-DF929625EA0E}">
        <p15:presenceInfo xmlns:p15="http://schemas.microsoft.com/office/powerpoint/2012/main" userId="S-1-5-21-2103128890-661609642-183591838-238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F696B"/>
    <a:srgbClr val="0D7761"/>
    <a:srgbClr val="555555"/>
    <a:srgbClr val="FCCD69"/>
    <a:srgbClr val="FE812C"/>
    <a:srgbClr val="0E7761"/>
    <a:srgbClr val="AF2C88"/>
    <a:srgbClr val="4D1367"/>
    <a:srgbClr val="AF2D88"/>
    <a:srgbClr val="602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10"/>
    <p:restoredTop sz="94965"/>
  </p:normalViewPr>
  <p:slideViewPr>
    <p:cSldViewPr snapToGrid="0" snapToObjects="1">
      <p:cViewPr varScale="1">
        <p:scale>
          <a:sx n="65" d="100"/>
          <a:sy n="65" d="100"/>
        </p:scale>
        <p:origin x="272" y="10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2" name="Shape 572"/>
          <p:cNvSpPr>
            <a:spLocks noGrp="1" noRot="1" noChangeAspect="1"/>
          </p:cNvSpPr>
          <p:nvPr>
            <p:ph type="sldImg"/>
          </p:nvPr>
        </p:nvSpPr>
        <p:spPr>
          <a:xfrm>
            <a:off x="1143000" y="685800"/>
            <a:ext cx="4572000" cy="3429000"/>
          </a:xfrm>
          <a:prstGeom prst="rect">
            <a:avLst/>
          </a:prstGeom>
        </p:spPr>
        <p:txBody>
          <a:bodyPr/>
          <a:lstStyle/>
          <a:p>
            <a:endParaRPr/>
          </a:p>
        </p:txBody>
      </p:sp>
      <p:sp>
        <p:nvSpPr>
          <p:cNvPr id="573" name="Shape 57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282012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asic">
    <p:spTree>
      <p:nvGrpSpPr>
        <p:cNvPr id="1" name=""/>
        <p:cNvGrpSpPr/>
        <p:nvPr/>
      </p:nvGrpSpPr>
      <p:grpSpPr>
        <a:xfrm>
          <a:off x="0" y="0"/>
          <a:ext cx="0" cy="0"/>
          <a:chOff x="0" y="0"/>
          <a:chExt cx="0" cy="0"/>
        </a:xfrm>
      </p:grpSpPr>
      <p:sp>
        <p:nvSpPr>
          <p:cNvPr id="54" name="Shape 54"/>
          <p:cNvSpPr>
            <a:spLocks noGrp="1"/>
          </p:cNvSpPr>
          <p:nvPr>
            <p:ph type="body" sz="quarter" idx="1"/>
          </p:nvPr>
        </p:nvSpPr>
        <p:spPr>
          <a:xfrm>
            <a:off x="1782974" y="5691033"/>
            <a:ext cx="8190112" cy="2993185"/>
          </a:xfrm>
          <a:prstGeom prst="rect">
            <a:avLst/>
          </a:prstGeom>
        </p:spPr>
        <p:txBody>
          <a:bodyPr anchor="t">
            <a:noAutofit/>
          </a:bodyPr>
          <a:lstStyle>
            <a:lvl1pPr marL="0" indent="0">
              <a:lnSpc>
                <a:spcPct val="150000"/>
              </a:lnSpc>
              <a:spcBef>
                <a:spcPts val="0"/>
              </a:spcBef>
              <a:buSzTx/>
              <a:buNone/>
            </a:lvl1pPr>
            <a:lvl2pPr marL="0" indent="228600">
              <a:lnSpc>
                <a:spcPct val="150000"/>
              </a:lnSpc>
              <a:spcBef>
                <a:spcPts val="0"/>
              </a:spcBef>
              <a:buSzTx/>
              <a:buNone/>
            </a:lvl2pPr>
            <a:lvl3pPr marL="0" indent="457200">
              <a:lnSpc>
                <a:spcPct val="150000"/>
              </a:lnSpc>
              <a:spcBef>
                <a:spcPts val="0"/>
              </a:spcBef>
              <a:buSzTx/>
              <a:buNone/>
            </a:lvl3pPr>
            <a:lvl4pPr marL="0" indent="685800">
              <a:lnSpc>
                <a:spcPct val="150000"/>
              </a:lnSpc>
              <a:spcBef>
                <a:spcPts val="0"/>
              </a:spcBef>
              <a:buSzTx/>
              <a:buNone/>
            </a:lvl4pPr>
            <a:lvl5pPr marL="0" indent="914400">
              <a:lnSpc>
                <a:spcPct val="150000"/>
              </a:lnSpc>
              <a:spcBef>
                <a:spcPts val="0"/>
              </a:spcBef>
              <a:buSzTx/>
              <a:buNone/>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5" name="Shape 55"/>
          <p:cNvSpPr>
            <a:spLocks noGrp="1"/>
          </p:cNvSpPr>
          <p:nvPr>
            <p:ph type="title"/>
          </p:nvPr>
        </p:nvSpPr>
        <p:spPr>
          <a:xfrm>
            <a:off x="1764241" y="2584739"/>
            <a:ext cx="9575974" cy="1706432"/>
          </a:xfrm>
          <a:prstGeom prst="rect">
            <a:avLst/>
          </a:prstGeom>
        </p:spPr>
        <p:txBody>
          <a:bodyPr/>
          <a:lstStyle>
            <a:lvl1pPr algn="l">
              <a:defRPr sz="7000"/>
            </a:lvl1pPr>
          </a:lstStyle>
          <a:p>
            <a:r>
              <a:rPr dirty="0"/>
              <a:t>Title Text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4" name="Picture Placeholder 8"/>
          <p:cNvSpPr>
            <a:spLocks noGrp="1"/>
          </p:cNvSpPr>
          <p:nvPr>
            <p:ph type="pic" sz="quarter" idx="11"/>
          </p:nvPr>
        </p:nvSpPr>
        <p:spPr>
          <a:xfrm>
            <a:off x="6612356" y="1278356"/>
            <a:ext cx="11159288" cy="11159288"/>
          </a:xfrm>
          <a:custGeom>
            <a:avLst/>
            <a:gdLst>
              <a:gd name="connsiteX0" fmla="*/ 0 w 10107827"/>
              <a:gd name="connsiteY0" fmla="*/ 5084618 h 10169236"/>
              <a:gd name="connsiteX1" fmla="*/ 5053914 w 10107827"/>
              <a:gd name="connsiteY1" fmla="*/ 0 h 10169236"/>
              <a:gd name="connsiteX2" fmla="*/ 10107827 w 10107827"/>
              <a:gd name="connsiteY2" fmla="*/ 5084618 h 10169236"/>
              <a:gd name="connsiteX3" fmla="*/ 5053914 w 10107827"/>
              <a:gd name="connsiteY3" fmla="*/ 10169236 h 10169236"/>
              <a:gd name="connsiteX4" fmla="*/ 0 w 10107827"/>
              <a:gd name="connsiteY4" fmla="*/ 5084618 h 10169236"/>
              <a:gd name="connsiteX0" fmla="*/ 2138 w 10109965"/>
              <a:gd name="connsiteY0" fmla="*/ 5084618 h 10169236"/>
              <a:gd name="connsiteX1" fmla="*/ 5056052 w 10109965"/>
              <a:gd name="connsiteY1" fmla="*/ 0 h 10169236"/>
              <a:gd name="connsiteX2" fmla="*/ 10109965 w 10109965"/>
              <a:gd name="connsiteY2" fmla="*/ 5084618 h 10169236"/>
              <a:gd name="connsiteX3" fmla="*/ 5056052 w 10109965"/>
              <a:gd name="connsiteY3" fmla="*/ 10169236 h 10169236"/>
              <a:gd name="connsiteX4" fmla="*/ 2138 w 10109965"/>
              <a:gd name="connsiteY4" fmla="*/ 5084618 h 10169236"/>
              <a:gd name="connsiteX0" fmla="*/ 27 w 10107854"/>
              <a:gd name="connsiteY0" fmla="*/ 5084618 h 10169236"/>
              <a:gd name="connsiteX1" fmla="*/ 5053941 w 10107854"/>
              <a:gd name="connsiteY1" fmla="*/ 0 h 10169236"/>
              <a:gd name="connsiteX2" fmla="*/ 10107854 w 10107854"/>
              <a:gd name="connsiteY2" fmla="*/ 5084618 h 10169236"/>
              <a:gd name="connsiteX3" fmla="*/ 5053941 w 10107854"/>
              <a:gd name="connsiteY3" fmla="*/ 10169236 h 10169236"/>
              <a:gd name="connsiteX4" fmla="*/ 27 w 10107854"/>
              <a:gd name="connsiteY4" fmla="*/ 5084618 h 10169236"/>
              <a:gd name="connsiteX0" fmla="*/ 32 w 10107859"/>
              <a:gd name="connsiteY0" fmla="*/ 5261432 h 10346050"/>
              <a:gd name="connsiteX1" fmla="*/ 5053946 w 10107859"/>
              <a:gd name="connsiteY1" fmla="*/ 176814 h 10346050"/>
              <a:gd name="connsiteX2" fmla="*/ 10107859 w 10107859"/>
              <a:gd name="connsiteY2" fmla="*/ 5261432 h 10346050"/>
              <a:gd name="connsiteX3" fmla="*/ 5053946 w 10107859"/>
              <a:gd name="connsiteY3" fmla="*/ 10346050 h 10346050"/>
              <a:gd name="connsiteX4" fmla="*/ 32 w 10107859"/>
              <a:gd name="connsiteY4" fmla="*/ 5261432 h 10346050"/>
              <a:gd name="connsiteX0" fmla="*/ 32 w 10107952"/>
              <a:gd name="connsiteY0" fmla="*/ 5303276 h 10387894"/>
              <a:gd name="connsiteX1" fmla="*/ 5053946 w 10107952"/>
              <a:gd name="connsiteY1" fmla="*/ 218658 h 10387894"/>
              <a:gd name="connsiteX2" fmla="*/ 10107859 w 10107952"/>
              <a:gd name="connsiteY2" fmla="*/ 5303276 h 10387894"/>
              <a:gd name="connsiteX3" fmla="*/ 5053946 w 10107952"/>
              <a:gd name="connsiteY3" fmla="*/ 10387894 h 10387894"/>
              <a:gd name="connsiteX4" fmla="*/ 32 w 10107952"/>
              <a:gd name="connsiteY4" fmla="*/ 5303276 h 10387894"/>
              <a:gd name="connsiteX0" fmla="*/ 32 w 10107952"/>
              <a:gd name="connsiteY0" fmla="*/ 5303276 h 10564520"/>
              <a:gd name="connsiteX1" fmla="*/ 5053946 w 10107952"/>
              <a:gd name="connsiteY1" fmla="*/ 218658 h 10564520"/>
              <a:gd name="connsiteX2" fmla="*/ 10107859 w 10107952"/>
              <a:gd name="connsiteY2" fmla="*/ 5303276 h 10564520"/>
              <a:gd name="connsiteX3" fmla="*/ 5053946 w 10107952"/>
              <a:gd name="connsiteY3" fmla="*/ 10387894 h 10564520"/>
              <a:gd name="connsiteX4" fmla="*/ 32 w 10107952"/>
              <a:gd name="connsiteY4" fmla="*/ 5303276 h 10564520"/>
              <a:gd name="connsiteX0" fmla="*/ 32 w 10107952"/>
              <a:gd name="connsiteY0" fmla="*/ 5303276 h 10387910"/>
              <a:gd name="connsiteX1" fmla="*/ 5053946 w 10107952"/>
              <a:gd name="connsiteY1" fmla="*/ 218658 h 10387910"/>
              <a:gd name="connsiteX2" fmla="*/ 10107859 w 10107952"/>
              <a:gd name="connsiteY2" fmla="*/ 5303276 h 10387910"/>
              <a:gd name="connsiteX3" fmla="*/ 5053946 w 10107952"/>
              <a:gd name="connsiteY3" fmla="*/ 10387894 h 10387910"/>
              <a:gd name="connsiteX4" fmla="*/ 32 w 10107952"/>
              <a:gd name="connsiteY4" fmla="*/ 5303276 h 10387910"/>
              <a:gd name="connsiteX0" fmla="*/ 10369 w 10118289"/>
              <a:gd name="connsiteY0" fmla="*/ 5303276 h 10387910"/>
              <a:gd name="connsiteX1" fmla="*/ 5064283 w 10118289"/>
              <a:gd name="connsiteY1" fmla="*/ 218658 h 10387910"/>
              <a:gd name="connsiteX2" fmla="*/ 10118196 w 10118289"/>
              <a:gd name="connsiteY2" fmla="*/ 5303276 h 10387910"/>
              <a:gd name="connsiteX3" fmla="*/ 5064283 w 10118289"/>
              <a:gd name="connsiteY3" fmla="*/ 10387894 h 10387910"/>
              <a:gd name="connsiteX4" fmla="*/ 10369 w 10118289"/>
              <a:gd name="connsiteY4" fmla="*/ 5303276 h 10387910"/>
              <a:gd name="connsiteX0" fmla="*/ 9999 w 10130965"/>
              <a:gd name="connsiteY0" fmla="*/ 5019332 h 10169302"/>
              <a:gd name="connsiteX1" fmla="*/ 5076976 w 10130965"/>
              <a:gd name="connsiteY1" fmla="*/ 28 h 10169302"/>
              <a:gd name="connsiteX2" fmla="*/ 10130889 w 10130965"/>
              <a:gd name="connsiteY2" fmla="*/ 5084646 h 10169302"/>
              <a:gd name="connsiteX3" fmla="*/ 5076976 w 10130965"/>
              <a:gd name="connsiteY3" fmla="*/ 10169264 h 10169302"/>
              <a:gd name="connsiteX4" fmla="*/ 9999 w 10130965"/>
              <a:gd name="connsiteY4" fmla="*/ 5019332 h 10169302"/>
              <a:gd name="connsiteX0" fmla="*/ 1240 w 10122206"/>
              <a:gd name="connsiteY0" fmla="*/ 5019332 h 10169302"/>
              <a:gd name="connsiteX1" fmla="*/ 5068217 w 10122206"/>
              <a:gd name="connsiteY1" fmla="*/ 28 h 10169302"/>
              <a:gd name="connsiteX2" fmla="*/ 10122130 w 10122206"/>
              <a:gd name="connsiteY2" fmla="*/ 5084646 h 10169302"/>
              <a:gd name="connsiteX3" fmla="*/ 5068217 w 10122206"/>
              <a:gd name="connsiteY3" fmla="*/ 10169264 h 10169302"/>
              <a:gd name="connsiteX4" fmla="*/ 1240 w 10122206"/>
              <a:gd name="connsiteY4" fmla="*/ 5019332 h 10169302"/>
              <a:gd name="connsiteX0" fmla="*/ 1240 w 10122206"/>
              <a:gd name="connsiteY0" fmla="*/ 5019332 h 10176323"/>
              <a:gd name="connsiteX1" fmla="*/ 5068217 w 10122206"/>
              <a:gd name="connsiteY1" fmla="*/ 28 h 10176323"/>
              <a:gd name="connsiteX2" fmla="*/ 10122130 w 10122206"/>
              <a:gd name="connsiteY2" fmla="*/ 5084646 h 10176323"/>
              <a:gd name="connsiteX3" fmla="*/ 5068217 w 10122206"/>
              <a:gd name="connsiteY3" fmla="*/ 10169264 h 10176323"/>
              <a:gd name="connsiteX4" fmla="*/ 1240 w 10122206"/>
              <a:gd name="connsiteY4" fmla="*/ 5019332 h 10176323"/>
              <a:gd name="connsiteX0" fmla="*/ 1241 w 10161396"/>
              <a:gd name="connsiteY0" fmla="*/ 5019332 h 10169302"/>
              <a:gd name="connsiteX1" fmla="*/ 5068218 w 10161396"/>
              <a:gd name="connsiteY1" fmla="*/ 28 h 10169302"/>
              <a:gd name="connsiteX2" fmla="*/ 10161320 w 10161396"/>
              <a:gd name="connsiteY2" fmla="*/ 5084646 h 10169302"/>
              <a:gd name="connsiteX3" fmla="*/ 5068218 w 10161396"/>
              <a:gd name="connsiteY3" fmla="*/ 10169264 h 10169302"/>
              <a:gd name="connsiteX4" fmla="*/ 1241 w 10161396"/>
              <a:gd name="connsiteY4" fmla="*/ 5019332 h 10169302"/>
              <a:gd name="connsiteX0" fmla="*/ 1169 w 10161319"/>
              <a:gd name="connsiteY0" fmla="*/ 5022934 h 10172904"/>
              <a:gd name="connsiteX1" fmla="*/ 5068146 w 10161319"/>
              <a:gd name="connsiteY1" fmla="*/ 3630 h 10172904"/>
              <a:gd name="connsiteX2" fmla="*/ 10161248 w 10161319"/>
              <a:gd name="connsiteY2" fmla="*/ 5088248 h 10172904"/>
              <a:gd name="connsiteX3" fmla="*/ 5068146 w 10161319"/>
              <a:gd name="connsiteY3" fmla="*/ 10172866 h 10172904"/>
              <a:gd name="connsiteX4" fmla="*/ 1169 w 10161319"/>
              <a:gd name="connsiteY4" fmla="*/ 5022934 h 10172904"/>
              <a:gd name="connsiteX0" fmla="*/ 103187 w 10263335"/>
              <a:gd name="connsiteY0" fmla="*/ 5113819 h 10263789"/>
              <a:gd name="connsiteX1" fmla="*/ 2024840 w 10263335"/>
              <a:gd name="connsiteY1" fmla="*/ 2110945 h 10263789"/>
              <a:gd name="connsiteX2" fmla="*/ 5170164 w 10263335"/>
              <a:gd name="connsiteY2" fmla="*/ 94515 h 10263789"/>
              <a:gd name="connsiteX3" fmla="*/ 10263266 w 10263335"/>
              <a:gd name="connsiteY3" fmla="*/ 5179133 h 10263789"/>
              <a:gd name="connsiteX4" fmla="*/ 5170164 w 10263335"/>
              <a:gd name="connsiteY4" fmla="*/ 10263751 h 10263789"/>
              <a:gd name="connsiteX5" fmla="*/ 103187 w 10263335"/>
              <a:gd name="connsiteY5" fmla="*/ 5113819 h 10263789"/>
              <a:gd name="connsiteX0" fmla="*/ 1861 w 10162009"/>
              <a:gd name="connsiteY0" fmla="*/ 5113819 h 10263789"/>
              <a:gd name="connsiteX1" fmla="*/ 1923514 w 10162009"/>
              <a:gd name="connsiteY1" fmla="*/ 2110945 h 10263789"/>
              <a:gd name="connsiteX2" fmla="*/ 5068838 w 10162009"/>
              <a:gd name="connsiteY2" fmla="*/ 94515 h 10263789"/>
              <a:gd name="connsiteX3" fmla="*/ 10161940 w 10162009"/>
              <a:gd name="connsiteY3" fmla="*/ 5179133 h 10263789"/>
              <a:gd name="connsiteX4" fmla="*/ 5068838 w 10162009"/>
              <a:gd name="connsiteY4" fmla="*/ 10263751 h 10263789"/>
              <a:gd name="connsiteX5" fmla="*/ 1861 w 10162009"/>
              <a:gd name="connsiteY5" fmla="*/ 5113819 h 10263789"/>
              <a:gd name="connsiteX0" fmla="*/ 14 w 10160162"/>
              <a:gd name="connsiteY0" fmla="*/ 5113819 h 10363262"/>
              <a:gd name="connsiteX1" fmla="*/ 1921667 w 10160162"/>
              <a:gd name="connsiteY1" fmla="*/ 2110945 h 10363262"/>
              <a:gd name="connsiteX2" fmla="*/ 5066991 w 10160162"/>
              <a:gd name="connsiteY2" fmla="*/ 94515 h 10363262"/>
              <a:gd name="connsiteX3" fmla="*/ 10160093 w 10160162"/>
              <a:gd name="connsiteY3" fmla="*/ 5179133 h 10363262"/>
              <a:gd name="connsiteX4" fmla="*/ 5066991 w 10160162"/>
              <a:gd name="connsiteY4" fmla="*/ 10263751 h 10363262"/>
              <a:gd name="connsiteX5" fmla="*/ 1895541 w 10160162"/>
              <a:gd name="connsiteY5" fmla="*/ 8289677 h 10363262"/>
              <a:gd name="connsiteX6" fmla="*/ 14 w 10160162"/>
              <a:gd name="connsiteY6" fmla="*/ 5113819 h 10363262"/>
              <a:gd name="connsiteX0" fmla="*/ 52 w 10160200"/>
              <a:gd name="connsiteY0" fmla="*/ 5113819 h 10363262"/>
              <a:gd name="connsiteX1" fmla="*/ 1921705 w 10160200"/>
              <a:gd name="connsiteY1" fmla="*/ 2110945 h 10363262"/>
              <a:gd name="connsiteX2" fmla="*/ 5067029 w 10160200"/>
              <a:gd name="connsiteY2" fmla="*/ 94515 h 10363262"/>
              <a:gd name="connsiteX3" fmla="*/ 10160131 w 10160200"/>
              <a:gd name="connsiteY3" fmla="*/ 5179133 h 10363262"/>
              <a:gd name="connsiteX4" fmla="*/ 5067029 w 10160200"/>
              <a:gd name="connsiteY4" fmla="*/ 10263751 h 10363262"/>
              <a:gd name="connsiteX5" fmla="*/ 1895579 w 10160200"/>
              <a:gd name="connsiteY5" fmla="*/ 8289677 h 10363262"/>
              <a:gd name="connsiteX6" fmla="*/ 52 w 10160200"/>
              <a:gd name="connsiteY6" fmla="*/ 5113819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7138"/>
              <a:gd name="connsiteY0" fmla="*/ 5153008 h 10363262"/>
              <a:gd name="connsiteX1" fmla="*/ 1908643 w 10147138"/>
              <a:gd name="connsiteY1" fmla="*/ 2110945 h 10363262"/>
              <a:gd name="connsiteX2" fmla="*/ 5053967 w 10147138"/>
              <a:gd name="connsiteY2" fmla="*/ 94515 h 10363262"/>
              <a:gd name="connsiteX3" fmla="*/ 10147069 w 10147138"/>
              <a:gd name="connsiteY3" fmla="*/ 5179133 h 10363262"/>
              <a:gd name="connsiteX4" fmla="*/ 5053967 w 10147138"/>
              <a:gd name="connsiteY4" fmla="*/ 10263751 h 10363262"/>
              <a:gd name="connsiteX5" fmla="*/ 1882517 w 10147138"/>
              <a:gd name="connsiteY5" fmla="*/ 8289677 h 10363262"/>
              <a:gd name="connsiteX6" fmla="*/ 53 w 10147138"/>
              <a:gd name="connsiteY6" fmla="*/ 5153008 h 10363262"/>
              <a:gd name="connsiteX0" fmla="*/ 53 w 10148595"/>
              <a:gd name="connsiteY0" fmla="*/ 5153008 h 10288781"/>
              <a:gd name="connsiteX1" fmla="*/ 1908643 w 10148595"/>
              <a:gd name="connsiteY1" fmla="*/ 2110945 h 10288781"/>
              <a:gd name="connsiteX2" fmla="*/ 5053967 w 10148595"/>
              <a:gd name="connsiteY2" fmla="*/ 94515 h 10288781"/>
              <a:gd name="connsiteX3" fmla="*/ 10147069 w 10148595"/>
              <a:gd name="connsiteY3" fmla="*/ 5179133 h 10288781"/>
              <a:gd name="connsiteX4" fmla="*/ 5550356 w 10148595"/>
              <a:gd name="connsiteY4" fmla="*/ 10185374 h 10288781"/>
              <a:gd name="connsiteX5" fmla="*/ 1882517 w 10148595"/>
              <a:gd name="connsiteY5" fmla="*/ 8289677 h 10288781"/>
              <a:gd name="connsiteX6" fmla="*/ 53 w 10148595"/>
              <a:gd name="connsiteY6" fmla="*/ 5153008 h 10288781"/>
              <a:gd name="connsiteX0" fmla="*/ 53 w 10148695"/>
              <a:gd name="connsiteY0" fmla="*/ 5153008 h 10280839"/>
              <a:gd name="connsiteX1" fmla="*/ 1908643 w 10148695"/>
              <a:gd name="connsiteY1" fmla="*/ 2110945 h 10280839"/>
              <a:gd name="connsiteX2" fmla="*/ 5053967 w 10148695"/>
              <a:gd name="connsiteY2" fmla="*/ 94515 h 10280839"/>
              <a:gd name="connsiteX3" fmla="*/ 10147069 w 10148695"/>
              <a:gd name="connsiteY3" fmla="*/ 5179133 h 10280839"/>
              <a:gd name="connsiteX4" fmla="*/ 5550356 w 10148695"/>
              <a:gd name="connsiteY4" fmla="*/ 10185374 h 10280839"/>
              <a:gd name="connsiteX5" fmla="*/ 1882517 w 10148695"/>
              <a:gd name="connsiteY5" fmla="*/ 8289677 h 10280839"/>
              <a:gd name="connsiteX6" fmla="*/ 53 w 10148695"/>
              <a:gd name="connsiteY6" fmla="*/ 5153008 h 10280839"/>
              <a:gd name="connsiteX0" fmla="*/ 53 w 10260549"/>
              <a:gd name="connsiteY0" fmla="*/ 5153008 h 10185642"/>
              <a:gd name="connsiteX1" fmla="*/ 1908643 w 10260549"/>
              <a:gd name="connsiteY1" fmla="*/ 2110945 h 10185642"/>
              <a:gd name="connsiteX2" fmla="*/ 5053967 w 10260549"/>
              <a:gd name="connsiteY2" fmla="*/ 94515 h 10185642"/>
              <a:gd name="connsiteX3" fmla="*/ 10147069 w 10260549"/>
              <a:gd name="connsiteY3" fmla="*/ 5179133 h 10185642"/>
              <a:gd name="connsiteX4" fmla="*/ 8348630 w 10260549"/>
              <a:gd name="connsiteY4" fmla="*/ 8172112 h 10185642"/>
              <a:gd name="connsiteX5" fmla="*/ 5550356 w 10260549"/>
              <a:gd name="connsiteY5" fmla="*/ 10185374 h 10185642"/>
              <a:gd name="connsiteX6" fmla="*/ 1882517 w 10260549"/>
              <a:gd name="connsiteY6" fmla="*/ 8289677 h 10185642"/>
              <a:gd name="connsiteX7" fmla="*/ 53 w 10260549"/>
              <a:gd name="connsiteY7" fmla="*/ 5153008 h 10185642"/>
              <a:gd name="connsiteX0" fmla="*/ 53 w 10149893"/>
              <a:gd name="connsiteY0" fmla="*/ 5130410 h 10163044"/>
              <a:gd name="connsiteX1" fmla="*/ 1908643 w 10149893"/>
              <a:gd name="connsiteY1" fmla="*/ 2088347 h 10163044"/>
              <a:gd name="connsiteX2" fmla="*/ 5053967 w 10149893"/>
              <a:gd name="connsiteY2" fmla="*/ 71917 h 10163044"/>
              <a:gd name="connsiteX3" fmla="*/ 10029503 w 10149893"/>
              <a:gd name="connsiteY3" fmla="*/ 4673210 h 10163044"/>
              <a:gd name="connsiteX4" fmla="*/ 8348630 w 10149893"/>
              <a:gd name="connsiteY4" fmla="*/ 8149514 h 10163044"/>
              <a:gd name="connsiteX5" fmla="*/ 5550356 w 10149893"/>
              <a:gd name="connsiteY5" fmla="*/ 10162776 h 10163044"/>
              <a:gd name="connsiteX6" fmla="*/ 1882517 w 10149893"/>
              <a:gd name="connsiteY6" fmla="*/ 8267079 h 10163044"/>
              <a:gd name="connsiteX7" fmla="*/ 53 w 10149893"/>
              <a:gd name="connsiteY7" fmla="*/ 5130410 h 10163044"/>
              <a:gd name="connsiteX0" fmla="*/ 53 w 10141398"/>
              <a:gd name="connsiteY0" fmla="*/ 5130410 h 10163044"/>
              <a:gd name="connsiteX1" fmla="*/ 1908643 w 10141398"/>
              <a:gd name="connsiteY1" fmla="*/ 2088347 h 10163044"/>
              <a:gd name="connsiteX2" fmla="*/ 5053967 w 10141398"/>
              <a:gd name="connsiteY2" fmla="*/ 71917 h 10163044"/>
              <a:gd name="connsiteX3" fmla="*/ 10029503 w 10141398"/>
              <a:gd name="connsiteY3" fmla="*/ 4673210 h 10163044"/>
              <a:gd name="connsiteX4" fmla="*/ 8348630 w 10141398"/>
              <a:gd name="connsiteY4" fmla="*/ 8149514 h 10163044"/>
              <a:gd name="connsiteX5" fmla="*/ 5550356 w 10141398"/>
              <a:gd name="connsiteY5" fmla="*/ 10162776 h 10163044"/>
              <a:gd name="connsiteX6" fmla="*/ 1882517 w 10141398"/>
              <a:gd name="connsiteY6" fmla="*/ 8267079 h 10163044"/>
              <a:gd name="connsiteX7" fmla="*/ 53 w 10141398"/>
              <a:gd name="connsiteY7" fmla="*/ 5130410 h 10163044"/>
              <a:gd name="connsiteX0" fmla="*/ 53 w 10120825"/>
              <a:gd name="connsiteY0" fmla="*/ 5130410 h 10163044"/>
              <a:gd name="connsiteX1" fmla="*/ 1908643 w 10120825"/>
              <a:gd name="connsiteY1" fmla="*/ 2088347 h 10163044"/>
              <a:gd name="connsiteX2" fmla="*/ 5053967 w 10120825"/>
              <a:gd name="connsiteY2" fmla="*/ 71917 h 10163044"/>
              <a:gd name="connsiteX3" fmla="*/ 10029503 w 10120825"/>
              <a:gd name="connsiteY3" fmla="*/ 4673210 h 10163044"/>
              <a:gd name="connsiteX4" fmla="*/ 8348630 w 10120825"/>
              <a:gd name="connsiteY4" fmla="*/ 8149514 h 10163044"/>
              <a:gd name="connsiteX5" fmla="*/ 5550356 w 10120825"/>
              <a:gd name="connsiteY5" fmla="*/ 10162776 h 10163044"/>
              <a:gd name="connsiteX6" fmla="*/ 1882517 w 10120825"/>
              <a:gd name="connsiteY6" fmla="*/ 8267079 h 10163044"/>
              <a:gd name="connsiteX7" fmla="*/ 53 w 10120825"/>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20826"/>
              <a:gd name="connsiteY0" fmla="*/ 5130410 h 10163044"/>
              <a:gd name="connsiteX1" fmla="*/ 1908644 w 10120826"/>
              <a:gd name="connsiteY1" fmla="*/ 2088347 h 10163044"/>
              <a:gd name="connsiteX2" fmla="*/ 5053968 w 10120826"/>
              <a:gd name="connsiteY2" fmla="*/ 71917 h 10163044"/>
              <a:gd name="connsiteX3" fmla="*/ 10029504 w 10120826"/>
              <a:gd name="connsiteY3" fmla="*/ 4673210 h 10163044"/>
              <a:gd name="connsiteX4" fmla="*/ 8348631 w 10120826"/>
              <a:gd name="connsiteY4" fmla="*/ 8149514 h 10163044"/>
              <a:gd name="connsiteX5" fmla="*/ 5550357 w 10120826"/>
              <a:gd name="connsiteY5" fmla="*/ 10162776 h 10163044"/>
              <a:gd name="connsiteX6" fmla="*/ 1882518 w 10120826"/>
              <a:gd name="connsiteY6" fmla="*/ 8267079 h 10163044"/>
              <a:gd name="connsiteX7" fmla="*/ 54 w 10120826"/>
              <a:gd name="connsiteY7" fmla="*/ 5130410 h 10163044"/>
              <a:gd name="connsiteX0" fmla="*/ 54 w 10107041"/>
              <a:gd name="connsiteY0" fmla="*/ 5130410 h 10163044"/>
              <a:gd name="connsiteX1" fmla="*/ 1894859 w 10107041"/>
              <a:gd name="connsiteY1" fmla="*/ 2088347 h 10163044"/>
              <a:gd name="connsiteX2" fmla="*/ 5040183 w 10107041"/>
              <a:gd name="connsiteY2" fmla="*/ 71917 h 10163044"/>
              <a:gd name="connsiteX3" fmla="*/ 10015719 w 10107041"/>
              <a:gd name="connsiteY3" fmla="*/ 4673210 h 10163044"/>
              <a:gd name="connsiteX4" fmla="*/ 8334846 w 10107041"/>
              <a:gd name="connsiteY4" fmla="*/ 8149514 h 10163044"/>
              <a:gd name="connsiteX5" fmla="*/ 5536572 w 10107041"/>
              <a:gd name="connsiteY5" fmla="*/ 10162776 h 10163044"/>
              <a:gd name="connsiteX6" fmla="*/ 1868733 w 10107041"/>
              <a:gd name="connsiteY6" fmla="*/ 8267079 h 10163044"/>
              <a:gd name="connsiteX7" fmla="*/ 54 w 10107041"/>
              <a:gd name="connsiteY7" fmla="*/ 5130410 h 10163044"/>
              <a:gd name="connsiteX0" fmla="*/ 54 w 10130736"/>
              <a:gd name="connsiteY0" fmla="*/ 4928866 h 9961500"/>
              <a:gd name="connsiteX1" fmla="*/ 1894859 w 10130736"/>
              <a:gd name="connsiteY1" fmla="*/ 1886803 h 9961500"/>
              <a:gd name="connsiteX2" fmla="*/ 5139037 w 10130736"/>
              <a:gd name="connsiteY2" fmla="*/ 80438 h 9961500"/>
              <a:gd name="connsiteX3" fmla="*/ 10015719 w 10130736"/>
              <a:gd name="connsiteY3" fmla="*/ 4471666 h 9961500"/>
              <a:gd name="connsiteX4" fmla="*/ 8334846 w 10130736"/>
              <a:gd name="connsiteY4" fmla="*/ 7947970 h 9961500"/>
              <a:gd name="connsiteX5" fmla="*/ 5536572 w 10130736"/>
              <a:gd name="connsiteY5" fmla="*/ 9961232 h 9961500"/>
              <a:gd name="connsiteX6" fmla="*/ 1868733 w 10130736"/>
              <a:gd name="connsiteY6" fmla="*/ 8065535 h 9961500"/>
              <a:gd name="connsiteX7" fmla="*/ 54 w 10130736"/>
              <a:gd name="connsiteY7" fmla="*/ 4928866 h 9961500"/>
              <a:gd name="connsiteX0" fmla="*/ 54 w 10130736"/>
              <a:gd name="connsiteY0" fmla="*/ 4848429 h 9881063"/>
              <a:gd name="connsiteX1" fmla="*/ 1894859 w 10130736"/>
              <a:gd name="connsiteY1" fmla="*/ 1806366 h 9881063"/>
              <a:gd name="connsiteX2" fmla="*/ 5139037 w 10130736"/>
              <a:gd name="connsiteY2" fmla="*/ 1 h 9881063"/>
              <a:gd name="connsiteX3" fmla="*/ 10015719 w 10130736"/>
              <a:gd name="connsiteY3" fmla="*/ 4391229 h 9881063"/>
              <a:gd name="connsiteX4" fmla="*/ 8334846 w 10130736"/>
              <a:gd name="connsiteY4" fmla="*/ 7867533 h 9881063"/>
              <a:gd name="connsiteX5" fmla="*/ 5536572 w 10130736"/>
              <a:gd name="connsiteY5" fmla="*/ 9880795 h 9881063"/>
              <a:gd name="connsiteX6" fmla="*/ 1868733 w 10130736"/>
              <a:gd name="connsiteY6" fmla="*/ 7985098 h 9881063"/>
              <a:gd name="connsiteX7" fmla="*/ 54 w 10130736"/>
              <a:gd name="connsiteY7" fmla="*/ 4848429 h 9881063"/>
              <a:gd name="connsiteX0" fmla="*/ 54 w 10130736"/>
              <a:gd name="connsiteY0" fmla="*/ 5021423 h 10054057"/>
              <a:gd name="connsiteX1" fmla="*/ 1894859 w 10130736"/>
              <a:gd name="connsiteY1" fmla="*/ 1979360 h 10054057"/>
              <a:gd name="connsiteX2" fmla="*/ 5139037 w 10130736"/>
              <a:gd name="connsiteY2" fmla="*/ 0 h 10054057"/>
              <a:gd name="connsiteX3" fmla="*/ 10015719 w 10130736"/>
              <a:gd name="connsiteY3" fmla="*/ 4564223 h 10054057"/>
              <a:gd name="connsiteX4" fmla="*/ 8334846 w 10130736"/>
              <a:gd name="connsiteY4" fmla="*/ 8040527 h 10054057"/>
              <a:gd name="connsiteX5" fmla="*/ 5536572 w 10130736"/>
              <a:gd name="connsiteY5" fmla="*/ 10053789 h 10054057"/>
              <a:gd name="connsiteX6" fmla="*/ 1868733 w 10130736"/>
              <a:gd name="connsiteY6" fmla="*/ 8158092 h 10054057"/>
              <a:gd name="connsiteX7" fmla="*/ 54 w 10130736"/>
              <a:gd name="connsiteY7" fmla="*/ 5021423 h 10054057"/>
              <a:gd name="connsiteX0" fmla="*/ 54 w 10130736"/>
              <a:gd name="connsiteY0" fmla="*/ 5022202 h 10054836"/>
              <a:gd name="connsiteX1" fmla="*/ 1894859 w 10130736"/>
              <a:gd name="connsiteY1" fmla="*/ 1980139 h 10054836"/>
              <a:gd name="connsiteX2" fmla="*/ 5139037 w 10130736"/>
              <a:gd name="connsiteY2" fmla="*/ 779 h 10054836"/>
              <a:gd name="connsiteX3" fmla="*/ 10015719 w 10130736"/>
              <a:gd name="connsiteY3" fmla="*/ 4565002 h 10054836"/>
              <a:gd name="connsiteX4" fmla="*/ 8334846 w 10130736"/>
              <a:gd name="connsiteY4" fmla="*/ 8041306 h 10054836"/>
              <a:gd name="connsiteX5" fmla="*/ 5536572 w 10130736"/>
              <a:gd name="connsiteY5" fmla="*/ 10054568 h 10054836"/>
              <a:gd name="connsiteX6" fmla="*/ 1868733 w 10130736"/>
              <a:gd name="connsiteY6" fmla="*/ 8158871 h 10054836"/>
              <a:gd name="connsiteX7" fmla="*/ 54 w 10130736"/>
              <a:gd name="connsiteY7" fmla="*/ 5022202 h 10054836"/>
              <a:gd name="connsiteX0" fmla="*/ 54 w 10017214"/>
              <a:gd name="connsiteY0" fmla="*/ 5021946 h 10054580"/>
              <a:gd name="connsiteX1" fmla="*/ 1894859 w 10017214"/>
              <a:gd name="connsiteY1" fmla="*/ 1979883 h 10054580"/>
              <a:gd name="connsiteX2" fmla="*/ 5139037 w 10017214"/>
              <a:gd name="connsiteY2" fmla="*/ 523 h 10054580"/>
              <a:gd name="connsiteX3" fmla="*/ 8067587 w 10017214"/>
              <a:gd name="connsiteY3" fmla="*/ 1813597 h 10054580"/>
              <a:gd name="connsiteX4" fmla="*/ 10015719 w 10017214"/>
              <a:gd name="connsiteY4" fmla="*/ 4564746 h 10054580"/>
              <a:gd name="connsiteX5" fmla="*/ 8334846 w 10017214"/>
              <a:gd name="connsiteY5" fmla="*/ 8041050 h 10054580"/>
              <a:gd name="connsiteX6" fmla="*/ 5536572 w 10017214"/>
              <a:gd name="connsiteY6" fmla="*/ 10054312 h 10054580"/>
              <a:gd name="connsiteX7" fmla="*/ 1868733 w 10017214"/>
              <a:gd name="connsiteY7" fmla="*/ 8158615 h 10054580"/>
              <a:gd name="connsiteX8" fmla="*/ 54 w 10017214"/>
              <a:gd name="connsiteY8" fmla="*/ 5021946 h 10054580"/>
              <a:gd name="connsiteX0" fmla="*/ 54 w 10017214"/>
              <a:gd name="connsiteY0" fmla="*/ 5021723 h 10054357"/>
              <a:gd name="connsiteX1" fmla="*/ 1894859 w 10017214"/>
              <a:gd name="connsiteY1" fmla="*/ 1979660 h 10054357"/>
              <a:gd name="connsiteX2" fmla="*/ 5139037 w 10017214"/>
              <a:gd name="connsiteY2" fmla="*/ 300 h 10054357"/>
              <a:gd name="connsiteX3" fmla="*/ 8067587 w 10017214"/>
              <a:gd name="connsiteY3" fmla="*/ 1813374 h 10054357"/>
              <a:gd name="connsiteX4" fmla="*/ 10015719 w 10017214"/>
              <a:gd name="connsiteY4" fmla="*/ 4564523 h 10054357"/>
              <a:gd name="connsiteX5" fmla="*/ 8334846 w 10017214"/>
              <a:gd name="connsiteY5" fmla="*/ 8040827 h 10054357"/>
              <a:gd name="connsiteX6" fmla="*/ 5536572 w 10017214"/>
              <a:gd name="connsiteY6" fmla="*/ 10054089 h 10054357"/>
              <a:gd name="connsiteX7" fmla="*/ 1868733 w 10017214"/>
              <a:gd name="connsiteY7" fmla="*/ 8158392 h 10054357"/>
              <a:gd name="connsiteX8" fmla="*/ 54 w 10017214"/>
              <a:gd name="connsiteY8" fmla="*/ 5021723 h 10054357"/>
              <a:gd name="connsiteX0" fmla="*/ 54 w 10017214"/>
              <a:gd name="connsiteY0" fmla="*/ 5023500 h 10056134"/>
              <a:gd name="connsiteX1" fmla="*/ 1894859 w 10017214"/>
              <a:gd name="connsiteY1" fmla="*/ 1981437 h 10056134"/>
              <a:gd name="connsiteX2" fmla="*/ 5139037 w 10017214"/>
              <a:gd name="connsiteY2" fmla="*/ 2077 h 10056134"/>
              <a:gd name="connsiteX3" fmla="*/ 8067587 w 10017214"/>
              <a:gd name="connsiteY3" fmla="*/ 1815151 h 10056134"/>
              <a:gd name="connsiteX4" fmla="*/ 10015719 w 10017214"/>
              <a:gd name="connsiteY4" fmla="*/ 4566300 h 10056134"/>
              <a:gd name="connsiteX5" fmla="*/ 8334846 w 10017214"/>
              <a:gd name="connsiteY5" fmla="*/ 8042604 h 10056134"/>
              <a:gd name="connsiteX6" fmla="*/ 5536572 w 10017214"/>
              <a:gd name="connsiteY6" fmla="*/ 10055866 h 10056134"/>
              <a:gd name="connsiteX7" fmla="*/ 1868733 w 10017214"/>
              <a:gd name="connsiteY7" fmla="*/ 8160169 h 10056134"/>
              <a:gd name="connsiteX8" fmla="*/ 54 w 10017214"/>
              <a:gd name="connsiteY8" fmla="*/ 5023500 h 10056134"/>
              <a:gd name="connsiteX0" fmla="*/ 54 w 10140617"/>
              <a:gd name="connsiteY0" fmla="*/ 5023500 h 10056134"/>
              <a:gd name="connsiteX1" fmla="*/ 1894859 w 10140617"/>
              <a:gd name="connsiteY1" fmla="*/ 1981437 h 10056134"/>
              <a:gd name="connsiteX2" fmla="*/ 5139037 w 10140617"/>
              <a:gd name="connsiteY2" fmla="*/ 2077 h 10056134"/>
              <a:gd name="connsiteX3" fmla="*/ 8067587 w 10140617"/>
              <a:gd name="connsiteY3" fmla="*/ 1815151 h 10056134"/>
              <a:gd name="connsiteX4" fmla="*/ 10139286 w 10140617"/>
              <a:gd name="connsiteY4" fmla="*/ 5085284 h 10056134"/>
              <a:gd name="connsiteX5" fmla="*/ 8334846 w 10140617"/>
              <a:gd name="connsiteY5" fmla="*/ 8042604 h 10056134"/>
              <a:gd name="connsiteX6" fmla="*/ 5536572 w 10140617"/>
              <a:gd name="connsiteY6" fmla="*/ 10055866 h 10056134"/>
              <a:gd name="connsiteX7" fmla="*/ 1868733 w 10140617"/>
              <a:gd name="connsiteY7" fmla="*/ 8160169 h 10056134"/>
              <a:gd name="connsiteX8" fmla="*/ 54 w 10140617"/>
              <a:gd name="connsiteY8" fmla="*/ 5023500 h 10056134"/>
              <a:gd name="connsiteX0" fmla="*/ 54 w 10141707"/>
              <a:gd name="connsiteY0" fmla="*/ 5023500 h 10056134"/>
              <a:gd name="connsiteX1" fmla="*/ 1894859 w 10141707"/>
              <a:gd name="connsiteY1" fmla="*/ 1981437 h 10056134"/>
              <a:gd name="connsiteX2" fmla="*/ 5139037 w 10141707"/>
              <a:gd name="connsiteY2" fmla="*/ 2077 h 10056134"/>
              <a:gd name="connsiteX3" fmla="*/ 8067587 w 10141707"/>
              <a:gd name="connsiteY3" fmla="*/ 1815151 h 10056134"/>
              <a:gd name="connsiteX4" fmla="*/ 10139286 w 10141707"/>
              <a:gd name="connsiteY4" fmla="*/ 5085284 h 10056134"/>
              <a:gd name="connsiteX5" fmla="*/ 8334846 w 10141707"/>
              <a:gd name="connsiteY5" fmla="*/ 8042604 h 10056134"/>
              <a:gd name="connsiteX6" fmla="*/ 5536572 w 10141707"/>
              <a:gd name="connsiteY6" fmla="*/ 10055866 h 10056134"/>
              <a:gd name="connsiteX7" fmla="*/ 1868733 w 10141707"/>
              <a:gd name="connsiteY7" fmla="*/ 8160169 h 10056134"/>
              <a:gd name="connsiteX8" fmla="*/ 54 w 10141707"/>
              <a:gd name="connsiteY8" fmla="*/ 5023500 h 10056134"/>
              <a:gd name="connsiteX0" fmla="*/ 54 w 10141509"/>
              <a:gd name="connsiteY0" fmla="*/ 5023500 h 10056134"/>
              <a:gd name="connsiteX1" fmla="*/ 1894859 w 10141509"/>
              <a:gd name="connsiteY1" fmla="*/ 1981437 h 10056134"/>
              <a:gd name="connsiteX2" fmla="*/ 5139037 w 10141509"/>
              <a:gd name="connsiteY2" fmla="*/ 2077 h 10056134"/>
              <a:gd name="connsiteX3" fmla="*/ 8067587 w 10141509"/>
              <a:gd name="connsiteY3" fmla="*/ 1815151 h 10056134"/>
              <a:gd name="connsiteX4" fmla="*/ 10139286 w 10141509"/>
              <a:gd name="connsiteY4" fmla="*/ 5085284 h 10056134"/>
              <a:gd name="connsiteX5" fmla="*/ 8334846 w 10141509"/>
              <a:gd name="connsiteY5" fmla="*/ 8042604 h 10056134"/>
              <a:gd name="connsiteX6" fmla="*/ 5536572 w 10141509"/>
              <a:gd name="connsiteY6" fmla="*/ 10055866 h 10056134"/>
              <a:gd name="connsiteX7" fmla="*/ 1868733 w 10141509"/>
              <a:gd name="connsiteY7" fmla="*/ 8160169 h 10056134"/>
              <a:gd name="connsiteX8" fmla="*/ 54 w 10141509"/>
              <a:gd name="connsiteY8" fmla="*/ 5023500 h 10056134"/>
              <a:gd name="connsiteX0" fmla="*/ 54 w 10139298"/>
              <a:gd name="connsiteY0" fmla="*/ 5023500 h 10056134"/>
              <a:gd name="connsiteX1" fmla="*/ 1894859 w 10139298"/>
              <a:gd name="connsiteY1" fmla="*/ 1981437 h 10056134"/>
              <a:gd name="connsiteX2" fmla="*/ 5139037 w 10139298"/>
              <a:gd name="connsiteY2" fmla="*/ 2077 h 10056134"/>
              <a:gd name="connsiteX3" fmla="*/ 8067587 w 10139298"/>
              <a:gd name="connsiteY3" fmla="*/ 1815151 h 10056134"/>
              <a:gd name="connsiteX4" fmla="*/ 10139286 w 10139298"/>
              <a:gd name="connsiteY4" fmla="*/ 5085284 h 10056134"/>
              <a:gd name="connsiteX5" fmla="*/ 8334846 w 10139298"/>
              <a:gd name="connsiteY5" fmla="*/ 8042604 h 10056134"/>
              <a:gd name="connsiteX6" fmla="*/ 5536572 w 10139298"/>
              <a:gd name="connsiteY6" fmla="*/ 10055866 h 10056134"/>
              <a:gd name="connsiteX7" fmla="*/ 1868733 w 10139298"/>
              <a:gd name="connsiteY7" fmla="*/ 8160169 h 10056134"/>
              <a:gd name="connsiteX8" fmla="*/ 54 w 10139298"/>
              <a:gd name="connsiteY8" fmla="*/ 5023500 h 10056134"/>
              <a:gd name="connsiteX0" fmla="*/ 54 w 10140192"/>
              <a:gd name="connsiteY0" fmla="*/ 5023500 h 10056134"/>
              <a:gd name="connsiteX1" fmla="*/ 1894859 w 10140192"/>
              <a:gd name="connsiteY1" fmla="*/ 1981437 h 10056134"/>
              <a:gd name="connsiteX2" fmla="*/ 5139037 w 10140192"/>
              <a:gd name="connsiteY2" fmla="*/ 2077 h 10056134"/>
              <a:gd name="connsiteX3" fmla="*/ 8067587 w 10140192"/>
              <a:gd name="connsiteY3" fmla="*/ 1815151 h 10056134"/>
              <a:gd name="connsiteX4" fmla="*/ 10139286 w 10140192"/>
              <a:gd name="connsiteY4" fmla="*/ 5085284 h 10056134"/>
              <a:gd name="connsiteX5" fmla="*/ 8334846 w 10140192"/>
              <a:gd name="connsiteY5" fmla="*/ 8042604 h 10056134"/>
              <a:gd name="connsiteX6" fmla="*/ 5536572 w 10140192"/>
              <a:gd name="connsiteY6" fmla="*/ 10055866 h 10056134"/>
              <a:gd name="connsiteX7" fmla="*/ 1868733 w 10140192"/>
              <a:gd name="connsiteY7" fmla="*/ 8160169 h 10056134"/>
              <a:gd name="connsiteX8" fmla="*/ 54 w 10140192"/>
              <a:gd name="connsiteY8" fmla="*/ 5023500 h 10056134"/>
              <a:gd name="connsiteX0" fmla="*/ 54 w 10140192"/>
              <a:gd name="connsiteY0" fmla="*/ 5023500 h 10154965"/>
              <a:gd name="connsiteX1" fmla="*/ 1894859 w 10140192"/>
              <a:gd name="connsiteY1" fmla="*/ 1981437 h 10154965"/>
              <a:gd name="connsiteX2" fmla="*/ 5139037 w 10140192"/>
              <a:gd name="connsiteY2" fmla="*/ 2077 h 10154965"/>
              <a:gd name="connsiteX3" fmla="*/ 8067587 w 10140192"/>
              <a:gd name="connsiteY3" fmla="*/ 1815151 h 10154965"/>
              <a:gd name="connsiteX4" fmla="*/ 10139286 w 10140192"/>
              <a:gd name="connsiteY4" fmla="*/ 5085284 h 10154965"/>
              <a:gd name="connsiteX5" fmla="*/ 8334846 w 10140192"/>
              <a:gd name="connsiteY5" fmla="*/ 8042604 h 10154965"/>
              <a:gd name="connsiteX6" fmla="*/ 5178226 w 10140192"/>
              <a:gd name="connsiteY6" fmla="*/ 10154720 h 10154965"/>
              <a:gd name="connsiteX7" fmla="*/ 1868733 w 10140192"/>
              <a:gd name="connsiteY7" fmla="*/ 8160169 h 10154965"/>
              <a:gd name="connsiteX8" fmla="*/ 54 w 10140192"/>
              <a:gd name="connsiteY8" fmla="*/ 5023500 h 10154965"/>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6343"/>
              <a:gd name="connsiteX1" fmla="*/ 1894859 w 10140192"/>
              <a:gd name="connsiteY1" fmla="*/ 1981437 h 10156343"/>
              <a:gd name="connsiteX2" fmla="*/ 5139037 w 10140192"/>
              <a:gd name="connsiteY2" fmla="*/ 2077 h 10156343"/>
              <a:gd name="connsiteX3" fmla="*/ 8067587 w 10140192"/>
              <a:gd name="connsiteY3" fmla="*/ 1815151 h 10156343"/>
              <a:gd name="connsiteX4" fmla="*/ 10139286 w 10140192"/>
              <a:gd name="connsiteY4" fmla="*/ 5085284 h 10156343"/>
              <a:gd name="connsiteX5" fmla="*/ 8334846 w 10140192"/>
              <a:gd name="connsiteY5" fmla="*/ 8042604 h 10156343"/>
              <a:gd name="connsiteX6" fmla="*/ 5178226 w 10140192"/>
              <a:gd name="connsiteY6" fmla="*/ 10154720 h 10156343"/>
              <a:gd name="connsiteX7" fmla="*/ 1868733 w 10140192"/>
              <a:gd name="connsiteY7" fmla="*/ 8160169 h 10156343"/>
              <a:gd name="connsiteX8" fmla="*/ 54 w 10140192"/>
              <a:gd name="connsiteY8" fmla="*/ 5023500 h 10156343"/>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54 w 10140192"/>
              <a:gd name="connsiteY0" fmla="*/ 5023500 h 10155931"/>
              <a:gd name="connsiteX1" fmla="*/ 1894859 w 10140192"/>
              <a:gd name="connsiteY1" fmla="*/ 1981437 h 10155931"/>
              <a:gd name="connsiteX2" fmla="*/ 5139037 w 10140192"/>
              <a:gd name="connsiteY2" fmla="*/ 2077 h 10155931"/>
              <a:gd name="connsiteX3" fmla="*/ 8067587 w 10140192"/>
              <a:gd name="connsiteY3" fmla="*/ 1815151 h 10155931"/>
              <a:gd name="connsiteX4" fmla="*/ 10139286 w 10140192"/>
              <a:gd name="connsiteY4" fmla="*/ 5085284 h 10155931"/>
              <a:gd name="connsiteX5" fmla="*/ 8334846 w 10140192"/>
              <a:gd name="connsiteY5" fmla="*/ 8042604 h 10155931"/>
              <a:gd name="connsiteX6" fmla="*/ 5178226 w 10140192"/>
              <a:gd name="connsiteY6" fmla="*/ 10154720 h 10155931"/>
              <a:gd name="connsiteX7" fmla="*/ 1868733 w 10140192"/>
              <a:gd name="connsiteY7" fmla="*/ 8160169 h 10155931"/>
              <a:gd name="connsiteX8" fmla="*/ 54 w 10140192"/>
              <a:gd name="connsiteY8" fmla="*/ 5023500 h 10155931"/>
              <a:gd name="connsiteX0" fmla="*/ 3857 w 10143995"/>
              <a:gd name="connsiteY0" fmla="*/ 5023500 h 10155931"/>
              <a:gd name="connsiteX1" fmla="*/ 1898662 w 10143995"/>
              <a:gd name="connsiteY1" fmla="*/ 1981437 h 10155931"/>
              <a:gd name="connsiteX2" fmla="*/ 5142840 w 10143995"/>
              <a:gd name="connsiteY2" fmla="*/ 2077 h 10155931"/>
              <a:gd name="connsiteX3" fmla="*/ 8071390 w 10143995"/>
              <a:gd name="connsiteY3" fmla="*/ 1815151 h 10155931"/>
              <a:gd name="connsiteX4" fmla="*/ 10143089 w 10143995"/>
              <a:gd name="connsiteY4" fmla="*/ 5085284 h 10155931"/>
              <a:gd name="connsiteX5" fmla="*/ 8338649 w 10143995"/>
              <a:gd name="connsiteY5" fmla="*/ 8042604 h 10155931"/>
              <a:gd name="connsiteX6" fmla="*/ 5182029 w 10143995"/>
              <a:gd name="connsiteY6" fmla="*/ 10154720 h 10155931"/>
              <a:gd name="connsiteX7" fmla="*/ 1872536 w 10143995"/>
              <a:gd name="connsiteY7" fmla="*/ 8160169 h 10155931"/>
              <a:gd name="connsiteX8" fmla="*/ 3857 w 10143995"/>
              <a:gd name="connsiteY8" fmla="*/ 5023500 h 10155931"/>
              <a:gd name="connsiteX0" fmla="*/ 3857 w 10143995"/>
              <a:gd name="connsiteY0" fmla="*/ 5023500 h 10155907"/>
              <a:gd name="connsiteX1" fmla="*/ 1898662 w 10143995"/>
              <a:gd name="connsiteY1" fmla="*/ 1981437 h 10155907"/>
              <a:gd name="connsiteX2" fmla="*/ 5142840 w 10143995"/>
              <a:gd name="connsiteY2" fmla="*/ 2077 h 10155907"/>
              <a:gd name="connsiteX3" fmla="*/ 8071390 w 10143995"/>
              <a:gd name="connsiteY3" fmla="*/ 1815151 h 10155907"/>
              <a:gd name="connsiteX4" fmla="*/ 10143089 w 10143995"/>
              <a:gd name="connsiteY4" fmla="*/ 5085284 h 10155907"/>
              <a:gd name="connsiteX5" fmla="*/ 8338649 w 10143995"/>
              <a:gd name="connsiteY5" fmla="*/ 8042604 h 10155907"/>
              <a:gd name="connsiteX6" fmla="*/ 5182029 w 10143995"/>
              <a:gd name="connsiteY6" fmla="*/ 10154720 h 10155907"/>
              <a:gd name="connsiteX7" fmla="*/ 1872536 w 10143995"/>
              <a:gd name="connsiteY7" fmla="*/ 8160169 h 10155907"/>
              <a:gd name="connsiteX8" fmla="*/ 3857 w 10143995"/>
              <a:gd name="connsiteY8" fmla="*/ 5023500 h 10155907"/>
              <a:gd name="connsiteX0" fmla="*/ 57 w 10140195"/>
              <a:gd name="connsiteY0" fmla="*/ 5023500 h 10155907"/>
              <a:gd name="connsiteX1" fmla="*/ 1894862 w 10140195"/>
              <a:gd name="connsiteY1" fmla="*/ 1981437 h 10155907"/>
              <a:gd name="connsiteX2" fmla="*/ 5139040 w 10140195"/>
              <a:gd name="connsiteY2" fmla="*/ 2077 h 10155907"/>
              <a:gd name="connsiteX3" fmla="*/ 8067590 w 10140195"/>
              <a:gd name="connsiteY3" fmla="*/ 1815151 h 10155907"/>
              <a:gd name="connsiteX4" fmla="*/ 10139289 w 10140195"/>
              <a:gd name="connsiteY4" fmla="*/ 5085284 h 10155907"/>
              <a:gd name="connsiteX5" fmla="*/ 8334849 w 10140195"/>
              <a:gd name="connsiteY5" fmla="*/ 8042604 h 10155907"/>
              <a:gd name="connsiteX6" fmla="*/ 5178229 w 10140195"/>
              <a:gd name="connsiteY6" fmla="*/ 10154720 h 10155907"/>
              <a:gd name="connsiteX7" fmla="*/ 1868736 w 10140195"/>
              <a:gd name="connsiteY7" fmla="*/ 8160169 h 10155907"/>
              <a:gd name="connsiteX8" fmla="*/ 57 w 1014019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500 h 10155907"/>
              <a:gd name="connsiteX1" fmla="*/ 1895592 w 10140925"/>
              <a:gd name="connsiteY1" fmla="*/ 1981437 h 10155907"/>
              <a:gd name="connsiteX2" fmla="*/ 5139770 w 10140925"/>
              <a:gd name="connsiteY2" fmla="*/ 2077 h 10155907"/>
              <a:gd name="connsiteX3" fmla="*/ 8068320 w 10140925"/>
              <a:gd name="connsiteY3" fmla="*/ 1815151 h 10155907"/>
              <a:gd name="connsiteX4" fmla="*/ 10140019 w 10140925"/>
              <a:gd name="connsiteY4" fmla="*/ 5085284 h 10155907"/>
              <a:gd name="connsiteX5" fmla="*/ 8335579 w 10140925"/>
              <a:gd name="connsiteY5" fmla="*/ 8042604 h 10155907"/>
              <a:gd name="connsiteX6" fmla="*/ 5178959 w 10140925"/>
              <a:gd name="connsiteY6" fmla="*/ 10154720 h 10155907"/>
              <a:gd name="connsiteX7" fmla="*/ 1869466 w 10140925"/>
              <a:gd name="connsiteY7" fmla="*/ 8160169 h 10155907"/>
              <a:gd name="connsiteX8" fmla="*/ 787 w 10140925"/>
              <a:gd name="connsiteY8" fmla="*/ 5023500 h 10155907"/>
              <a:gd name="connsiteX0" fmla="*/ 787 w 10140925"/>
              <a:gd name="connsiteY0" fmla="*/ 5023480 h 10155887"/>
              <a:gd name="connsiteX1" fmla="*/ 1895592 w 10140925"/>
              <a:gd name="connsiteY1" fmla="*/ 1981417 h 10155887"/>
              <a:gd name="connsiteX2" fmla="*/ 5139770 w 10140925"/>
              <a:gd name="connsiteY2" fmla="*/ 2057 h 10155887"/>
              <a:gd name="connsiteX3" fmla="*/ 8068320 w 10140925"/>
              <a:gd name="connsiteY3" fmla="*/ 1815131 h 10155887"/>
              <a:gd name="connsiteX4" fmla="*/ 10140019 w 10140925"/>
              <a:gd name="connsiteY4" fmla="*/ 5085264 h 10155887"/>
              <a:gd name="connsiteX5" fmla="*/ 8335579 w 10140925"/>
              <a:gd name="connsiteY5" fmla="*/ 8042584 h 10155887"/>
              <a:gd name="connsiteX6" fmla="*/ 5178959 w 10140925"/>
              <a:gd name="connsiteY6" fmla="*/ 10154700 h 10155887"/>
              <a:gd name="connsiteX7" fmla="*/ 1869466 w 10140925"/>
              <a:gd name="connsiteY7" fmla="*/ 8160149 h 10155887"/>
              <a:gd name="connsiteX8" fmla="*/ 787 w 10140925"/>
              <a:gd name="connsiteY8" fmla="*/ 5023480 h 10155887"/>
              <a:gd name="connsiteX0" fmla="*/ 787 w 10140925"/>
              <a:gd name="connsiteY0" fmla="*/ 5022720 h 10155127"/>
              <a:gd name="connsiteX1" fmla="*/ 1895592 w 10140925"/>
              <a:gd name="connsiteY1" fmla="*/ 1980657 h 10155127"/>
              <a:gd name="connsiteX2" fmla="*/ 5139770 w 10140925"/>
              <a:gd name="connsiteY2" fmla="*/ 1297 h 10155127"/>
              <a:gd name="connsiteX3" fmla="*/ 8068320 w 10140925"/>
              <a:gd name="connsiteY3" fmla="*/ 1814371 h 10155127"/>
              <a:gd name="connsiteX4" fmla="*/ 10140019 w 10140925"/>
              <a:gd name="connsiteY4" fmla="*/ 5084504 h 10155127"/>
              <a:gd name="connsiteX5" fmla="*/ 8335579 w 10140925"/>
              <a:gd name="connsiteY5" fmla="*/ 8041824 h 10155127"/>
              <a:gd name="connsiteX6" fmla="*/ 5178959 w 10140925"/>
              <a:gd name="connsiteY6" fmla="*/ 10153940 h 10155127"/>
              <a:gd name="connsiteX7" fmla="*/ 1869466 w 10140925"/>
              <a:gd name="connsiteY7" fmla="*/ 8159389 h 10155127"/>
              <a:gd name="connsiteX8" fmla="*/ 787 w 10140925"/>
              <a:gd name="connsiteY8" fmla="*/ 5022720 h 10155127"/>
              <a:gd name="connsiteX0" fmla="*/ 787 w 10140925"/>
              <a:gd name="connsiteY0" fmla="*/ 5022739 h 10155146"/>
              <a:gd name="connsiteX1" fmla="*/ 1895592 w 10140925"/>
              <a:gd name="connsiteY1" fmla="*/ 1980676 h 10155146"/>
              <a:gd name="connsiteX2" fmla="*/ 5139770 w 10140925"/>
              <a:gd name="connsiteY2" fmla="*/ 1316 h 10155146"/>
              <a:gd name="connsiteX3" fmla="*/ 8068320 w 10140925"/>
              <a:gd name="connsiteY3" fmla="*/ 1814390 h 10155146"/>
              <a:gd name="connsiteX4" fmla="*/ 10140019 w 10140925"/>
              <a:gd name="connsiteY4" fmla="*/ 5084523 h 10155146"/>
              <a:gd name="connsiteX5" fmla="*/ 8335579 w 10140925"/>
              <a:gd name="connsiteY5" fmla="*/ 8041843 h 10155146"/>
              <a:gd name="connsiteX6" fmla="*/ 5178959 w 10140925"/>
              <a:gd name="connsiteY6" fmla="*/ 10153959 h 10155146"/>
              <a:gd name="connsiteX7" fmla="*/ 1869466 w 10140925"/>
              <a:gd name="connsiteY7" fmla="*/ 8159408 h 10155146"/>
              <a:gd name="connsiteX8" fmla="*/ 787 w 10140925"/>
              <a:gd name="connsiteY8" fmla="*/ 5022739 h 10155146"/>
              <a:gd name="connsiteX0" fmla="*/ 787 w 10140925"/>
              <a:gd name="connsiteY0" fmla="*/ 5021567 h 10153974"/>
              <a:gd name="connsiteX1" fmla="*/ 1895592 w 10140925"/>
              <a:gd name="connsiteY1" fmla="*/ 1979504 h 10153974"/>
              <a:gd name="connsiteX2" fmla="*/ 5139770 w 10140925"/>
              <a:gd name="connsiteY2" fmla="*/ 144 h 10153974"/>
              <a:gd name="connsiteX3" fmla="*/ 8068320 w 10140925"/>
              <a:gd name="connsiteY3" fmla="*/ 1813218 h 10153974"/>
              <a:gd name="connsiteX4" fmla="*/ 10140019 w 10140925"/>
              <a:gd name="connsiteY4" fmla="*/ 5083351 h 10153974"/>
              <a:gd name="connsiteX5" fmla="*/ 8335579 w 10140925"/>
              <a:gd name="connsiteY5" fmla="*/ 8040671 h 10153974"/>
              <a:gd name="connsiteX6" fmla="*/ 5178959 w 10140925"/>
              <a:gd name="connsiteY6" fmla="*/ 10152787 h 10153974"/>
              <a:gd name="connsiteX7" fmla="*/ 1869466 w 10140925"/>
              <a:gd name="connsiteY7" fmla="*/ 8158236 h 10153974"/>
              <a:gd name="connsiteX8" fmla="*/ 787 w 10140925"/>
              <a:gd name="connsiteY8" fmla="*/ 5021567 h 10153974"/>
              <a:gd name="connsiteX0" fmla="*/ 787 w 10140925"/>
              <a:gd name="connsiteY0" fmla="*/ 5015305 h 10147712"/>
              <a:gd name="connsiteX1" fmla="*/ 1895592 w 10140925"/>
              <a:gd name="connsiteY1" fmla="*/ 1973242 h 10147712"/>
              <a:gd name="connsiteX2" fmla="*/ 5039562 w 10140925"/>
              <a:gd name="connsiteY2" fmla="*/ 145 h 10147712"/>
              <a:gd name="connsiteX3" fmla="*/ 8068320 w 10140925"/>
              <a:gd name="connsiteY3" fmla="*/ 1806956 h 10147712"/>
              <a:gd name="connsiteX4" fmla="*/ 10140019 w 10140925"/>
              <a:gd name="connsiteY4" fmla="*/ 5077089 h 10147712"/>
              <a:gd name="connsiteX5" fmla="*/ 8335579 w 10140925"/>
              <a:gd name="connsiteY5" fmla="*/ 8034409 h 10147712"/>
              <a:gd name="connsiteX6" fmla="*/ 5178959 w 10140925"/>
              <a:gd name="connsiteY6" fmla="*/ 10146525 h 10147712"/>
              <a:gd name="connsiteX7" fmla="*/ 1869466 w 10140925"/>
              <a:gd name="connsiteY7" fmla="*/ 8151974 h 10147712"/>
              <a:gd name="connsiteX8" fmla="*/ 787 w 10140925"/>
              <a:gd name="connsiteY8" fmla="*/ 5015305 h 10147712"/>
              <a:gd name="connsiteX0" fmla="*/ 787 w 10140925"/>
              <a:gd name="connsiteY0" fmla="*/ 5015164 h 10147571"/>
              <a:gd name="connsiteX1" fmla="*/ 1895592 w 10140925"/>
              <a:gd name="connsiteY1" fmla="*/ 1973101 h 10147571"/>
              <a:gd name="connsiteX2" fmla="*/ 5039562 w 10140925"/>
              <a:gd name="connsiteY2" fmla="*/ 4 h 10147571"/>
              <a:gd name="connsiteX3" fmla="*/ 8068320 w 10140925"/>
              <a:gd name="connsiteY3" fmla="*/ 1806815 h 10147571"/>
              <a:gd name="connsiteX4" fmla="*/ 10140019 w 10140925"/>
              <a:gd name="connsiteY4" fmla="*/ 5076948 h 10147571"/>
              <a:gd name="connsiteX5" fmla="*/ 8335579 w 10140925"/>
              <a:gd name="connsiteY5" fmla="*/ 8034268 h 10147571"/>
              <a:gd name="connsiteX6" fmla="*/ 5178959 w 10140925"/>
              <a:gd name="connsiteY6" fmla="*/ 10146384 h 10147571"/>
              <a:gd name="connsiteX7" fmla="*/ 1869466 w 10140925"/>
              <a:gd name="connsiteY7" fmla="*/ 8151833 h 10147571"/>
              <a:gd name="connsiteX8" fmla="*/ 787 w 10140925"/>
              <a:gd name="connsiteY8" fmla="*/ 5015164 h 10147571"/>
              <a:gd name="connsiteX0" fmla="*/ 787 w 10140079"/>
              <a:gd name="connsiteY0" fmla="*/ 5015164 h 10147571"/>
              <a:gd name="connsiteX1" fmla="*/ 1895592 w 10140079"/>
              <a:gd name="connsiteY1" fmla="*/ 1973101 h 10147571"/>
              <a:gd name="connsiteX2" fmla="*/ 5039562 w 10140079"/>
              <a:gd name="connsiteY2" fmla="*/ 4 h 10147571"/>
              <a:gd name="connsiteX3" fmla="*/ 8068320 w 10140079"/>
              <a:gd name="connsiteY3" fmla="*/ 1806815 h 10147571"/>
              <a:gd name="connsiteX4" fmla="*/ 10140019 w 10140079"/>
              <a:gd name="connsiteY4" fmla="*/ 5076948 h 10147571"/>
              <a:gd name="connsiteX5" fmla="*/ 8335579 w 10140079"/>
              <a:gd name="connsiteY5" fmla="*/ 8034268 h 10147571"/>
              <a:gd name="connsiteX6" fmla="*/ 5178959 w 10140079"/>
              <a:gd name="connsiteY6" fmla="*/ 10146384 h 10147571"/>
              <a:gd name="connsiteX7" fmla="*/ 1869466 w 10140079"/>
              <a:gd name="connsiteY7" fmla="*/ 8151833 h 10147571"/>
              <a:gd name="connsiteX8" fmla="*/ 787 w 10140079"/>
              <a:gd name="connsiteY8" fmla="*/ 5015164 h 10147571"/>
              <a:gd name="connsiteX0" fmla="*/ 787 w 10142684"/>
              <a:gd name="connsiteY0" fmla="*/ 5015164 h 10147571"/>
              <a:gd name="connsiteX1" fmla="*/ 1895592 w 10142684"/>
              <a:gd name="connsiteY1" fmla="*/ 1973101 h 10147571"/>
              <a:gd name="connsiteX2" fmla="*/ 5039562 w 10142684"/>
              <a:gd name="connsiteY2" fmla="*/ 4 h 10147571"/>
              <a:gd name="connsiteX3" fmla="*/ 8068320 w 10142684"/>
              <a:gd name="connsiteY3" fmla="*/ 1806815 h 10147571"/>
              <a:gd name="connsiteX4" fmla="*/ 10140019 w 10142684"/>
              <a:gd name="connsiteY4" fmla="*/ 5076948 h 10147571"/>
              <a:gd name="connsiteX5" fmla="*/ 8335579 w 10142684"/>
              <a:gd name="connsiteY5" fmla="*/ 8034268 h 10147571"/>
              <a:gd name="connsiteX6" fmla="*/ 5178959 w 10142684"/>
              <a:gd name="connsiteY6" fmla="*/ 10146384 h 10147571"/>
              <a:gd name="connsiteX7" fmla="*/ 1869466 w 10142684"/>
              <a:gd name="connsiteY7" fmla="*/ 8151833 h 10147571"/>
              <a:gd name="connsiteX8" fmla="*/ 787 w 10142684"/>
              <a:gd name="connsiteY8" fmla="*/ 5015164 h 10147571"/>
              <a:gd name="connsiteX0" fmla="*/ 787 w 10130180"/>
              <a:gd name="connsiteY0" fmla="*/ 5015164 h 10147571"/>
              <a:gd name="connsiteX1" fmla="*/ 1895592 w 10130180"/>
              <a:gd name="connsiteY1" fmla="*/ 1973101 h 10147571"/>
              <a:gd name="connsiteX2" fmla="*/ 5039562 w 10130180"/>
              <a:gd name="connsiteY2" fmla="*/ 4 h 10147571"/>
              <a:gd name="connsiteX3" fmla="*/ 8068320 w 10130180"/>
              <a:gd name="connsiteY3" fmla="*/ 1806815 h 10147571"/>
              <a:gd name="connsiteX4" fmla="*/ 10127493 w 10130180"/>
              <a:gd name="connsiteY4" fmla="*/ 5095737 h 10147571"/>
              <a:gd name="connsiteX5" fmla="*/ 8335579 w 10130180"/>
              <a:gd name="connsiteY5" fmla="*/ 8034268 h 10147571"/>
              <a:gd name="connsiteX6" fmla="*/ 5178959 w 10130180"/>
              <a:gd name="connsiteY6" fmla="*/ 10146384 h 10147571"/>
              <a:gd name="connsiteX7" fmla="*/ 1869466 w 10130180"/>
              <a:gd name="connsiteY7" fmla="*/ 8151833 h 10147571"/>
              <a:gd name="connsiteX8" fmla="*/ 787 w 10130180"/>
              <a:gd name="connsiteY8" fmla="*/ 5015164 h 10147571"/>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060"/>
              <a:gd name="connsiteY0" fmla="*/ 5015164 h 10146587"/>
              <a:gd name="connsiteX1" fmla="*/ 1895592 w 10129060"/>
              <a:gd name="connsiteY1" fmla="*/ 1973101 h 10146587"/>
              <a:gd name="connsiteX2" fmla="*/ 5039562 w 10129060"/>
              <a:gd name="connsiteY2" fmla="*/ 4 h 10146587"/>
              <a:gd name="connsiteX3" fmla="*/ 8068320 w 10129060"/>
              <a:gd name="connsiteY3" fmla="*/ 1806815 h 10146587"/>
              <a:gd name="connsiteX4" fmla="*/ 10127493 w 10129060"/>
              <a:gd name="connsiteY4" fmla="*/ 5095737 h 10146587"/>
              <a:gd name="connsiteX5" fmla="*/ 8354931 w 10129060"/>
              <a:gd name="connsiteY5" fmla="*/ 8043945 h 10146587"/>
              <a:gd name="connsiteX6" fmla="*/ 5178959 w 10129060"/>
              <a:gd name="connsiteY6" fmla="*/ 10146384 h 10146587"/>
              <a:gd name="connsiteX7" fmla="*/ 1869466 w 10129060"/>
              <a:gd name="connsiteY7" fmla="*/ 8151833 h 10146587"/>
              <a:gd name="connsiteX8" fmla="*/ 787 w 10129060"/>
              <a:gd name="connsiteY8" fmla="*/ 5015164 h 10146587"/>
              <a:gd name="connsiteX0" fmla="*/ 787 w 10129243"/>
              <a:gd name="connsiteY0" fmla="*/ 5015164 h 10146587"/>
              <a:gd name="connsiteX1" fmla="*/ 1895592 w 10129243"/>
              <a:gd name="connsiteY1" fmla="*/ 1973101 h 10146587"/>
              <a:gd name="connsiteX2" fmla="*/ 5039562 w 10129243"/>
              <a:gd name="connsiteY2" fmla="*/ 4 h 10146587"/>
              <a:gd name="connsiteX3" fmla="*/ 8068320 w 10129243"/>
              <a:gd name="connsiteY3" fmla="*/ 1806815 h 10146587"/>
              <a:gd name="connsiteX4" fmla="*/ 10127493 w 10129243"/>
              <a:gd name="connsiteY4" fmla="*/ 5095737 h 10146587"/>
              <a:gd name="connsiteX5" fmla="*/ 8354931 w 10129243"/>
              <a:gd name="connsiteY5" fmla="*/ 8043945 h 10146587"/>
              <a:gd name="connsiteX6" fmla="*/ 5178959 w 10129243"/>
              <a:gd name="connsiteY6" fmla="*/ 10146384 h 10146587"/>
              <a:gd name="connsiteX7" fmla="*/ 1869466 w 10129243"/>
              <a:gd name="connsiteY7" fmla="*/ 8151833 h 10146587"/>
              <a:gd name="connsiteX8" fmla="*/ 787 w 10129243"/>
              <a:gd name="connsiteY8" fmla="*/ 5015164 h 10146587"/>
              <a:gd name="connsiteX0" fmla="*/ 787 w 10128135"/>
              <a:gd name="connsiteY0" fmla="*/ 5015164 h 10146587"/>
              <a:gd name="connsiteX1" fmla="*/ 1895592 w 10128135"/>
              <a:gd name="connsiteY1" fmla="*/ 1973101 h 10146587"/>
              <a:gd name="connsiteX2" fmla="*/ 5039562 w 10128135"/>
              <a:gd name="connsiteY2" fmla="*/ 4 h 10146587"/>
              <a:gd name="connsiteX3" fmla="*/ 8068320 w 10128135"/>
              <a:gd name="connsiteY3" fmla="*/ 1806815 h 10146587"/>
              <a:gd name="connsiteX4" fmla="*/ 10127493 w 10128135"/>
              <a:gd name="connsiteY4" fmla="*/ 5095737 h 10146587"/>
              <a:gd name="connsiteX5" fmla="*/ 8354931 w 10128135"/>
              <a:gd name="connsiteY5" fmla="*/ 8043945 h 10146587"/>
              <a:gd name="connsiteX6" fmla="*/ 5178959 w 10128135"/>
              <a:gd name="connsiteY6" fmla="*/ 10146384 h 10146587"/>
              <a:gd name="connsiteX7" fmla="*/ 1869466 w 10128135"/>
              <a:gd name="connsiteY7" fmla="*/ 8151833 h 10146587"/>
              <a:gd name="connsiteX8" fmla="*/ 787 w 10128135"/>
              <a:gd name="connsiteY8" fmla="*/ 5015164 h 10146587"/>
              <a:gd name="connsiteX0" fmla="*/ 787 w 10128212"/>
              <a:gd name="connsiteY0" fmla="*/ 5015164 h 10146587"/>
              <a:gd name="connsiteX1" fmla="*/ 1895592 w 10128212"/>
              <a:gd name="connsiteY1" fmla="*/ 1973101 h 10146587"/>
              <a:gd name="connsiteX2" fmla="*/ 5039562 w 10128212"/>
              <a:gd name="connsiteY2" fmla="*/ 4 h 10146587"/>
              <a:gd name="connsiteX3" fmla="*/ 8068320 w 10128212"/>
              <a:gd name="connsiteY3" fmla="*/ 1806815 h 10146587"/>
              <a:gd name="connsiteX4" fmla="*/ 10127493 w 10128212"/>
              <a:gd name="connsiteY4" fmla="*/ 5095737 h 10146587"/>
              <a:gd name="connsiteX5" fmla="*/ 8354931 w 10128212"/>
              <a:gd name="connsiteY5" fmla="*/ 8043945 h 10146587"/>
              <a:gd name="connsiteX6" fmla="*/ 5178959 w 10128212"/>
              <a:gd name="connsiteY6" fmla="*/ 10146384 h 10146587"/>
              <a:gd name="connsiteX7" fmla="*/ 1869466 w 10128212"/>
              <a:gd name="connsiteY7" fmla="*/ 8151833 h 10146587"/>
              <a:gd name="connsiteX8" fmla="*/ 787 w 10128212"/>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7543"/>
              <a:gd name="connsiteY0" fmla="*/ 5015164 h 10146587"/>
              <a:gd name="connsiteX1" fmla="*/ 1895592 w 10127543"/>
              <a:gd name="connsiteY1" fmla="*/ 1973101 h 10146587"/>
              <a:gd name="connsiteX2" fmla="*/ 5039562 w 10127543"/>
              <a:gd name="connsiteY2" fmla="*/ 4 h 10146587"/>
              <a:gd name="connsiteX3" fmla="*/ 8068320 w 10127543"/>
              <a:gd name="connsiteY3" fmla="*/ 1806815 h 10146587"/>
              <a:gd name="connsiteX4" fmla="*/ 10127493 w 10127543"/>
              <a:gd name="connsiteY4" fmla="*/ 5095737 h 10146587"/>
              <a:gd name="connsiteX5" fmla="*/ 8354931 w 10127543"/>
              <a:gd name="connsiteY5" fmla="*/ 8043945 h 10146587"/>
              <a:gd name="connsiteX6" fmla="*/ 5178959 w 10127543"/>
              <a:gd name="connsiteY6" fmla="*/ 10146384 h 10146587"/>
              <a:gd name="connsiteX7" fmla="*/ 1869466 w 10127543"/>
              <a:gd name="connsiteY7" fmla="*/ 8151833 h 10146587"/>
              <a:gd name="connsiteX8" fmla="*/ 787 w 10127543"/>
              <a:gd name="connsiteY8" fmla="*/ 5015164 h 10146587"/>
              <a:gd name="connsiteX0" fmla="*/ 787 w 10128171"/>
              <a:gd name="connsiteY0" fmla="*/ 5015164 h 10146394"/>
              <a:gd name="connsiteX1" fmla="*/ 1895592 w 10128171"/>
              <a:gd name="connsiteY1" fmla="*/ 1973101 h 10146394"/>
              <a:gd name="connsiteX2" fmla="*/ 5039562 w 10128171"/>
              <a:gd name="connsiteY2" fmla="*/ 4 h 10146394"/>
              <a:gd name="connsiteX3" fmla="*/ 8068320 w 10128171"/>
              <a:gd name="connsiteY3" fmla="*/ 1806815 h 10146394"/>
              <a:gd name="connsiteX4" fmla="*/ 10127493 w 10128171"/>
              <a:gd name="connsiteY4" fmla="*/ 5095737 h 10146394"/>
              <a:gd name="connsiteX5" fmla="*/ 8262099 w 10128171"/>
              <a:gd name="connsiteY5" fmla="*/ 8127495 h 10146394"/>
              <a:gd name="connsiteX6" fmla="*/ 5178959 w 10128171"/>
              <a:gd name="connsiteY6" fmla="*/ 10146384 h 10146394"/>
              <a:gd name="connsiteX7" fmla="*/ 1869466 w 10128171"/>
              <a:gd name="connsiteY7" fmla="*/ 8151833 h 10146394"/>
              <a:gd name="connsiteX8" fmla="*/ 787 w 10128171"/>
              <a:gd name="connsiteY8" fmla="*/ 5015164 h 10146394"/>
              <a:gd name="connsiteX0" fmla="*/ 787 w 10128274"/>
              <a:gd name="connsiteY0" fmla="*/ 5015164 h 10146394"/>
              <a:gd name="connsiteX1" fmla="*/ 1895592 w 10128274"/>
              <a:gd name="connsiteY1" fmla="*/ 1973101 h 10146394"/>
              <a:gd name="connsiteX2" fmla="*/ 5039562 w 10128274"/>
              <a:gd name="connsiteY2" fmla="*/ 4 h 10146394"/>
              <a:gd name="connsiteX3" fmla="*/ 8068320 w 10128274"/>
              <a:gd name="connsiteY3" fmla="*/ 1806815 h 10146394"/>
              <a:gd name="connsiteX4" fmla="*/ 10127493 w 10128274"/>
              <a:gd name="connsiteY4" fmla="*/ 5095737 h 10146394"/>
              <a:gd name="connsiteX5" fmla="*/ 8262099 w 10128274"/>
              <a:gd name="connsiteY5" fmla="*/ 8127495 h 10146394"/>
              <a:gd name="connsiteX6" fmla="*/ 5178959 w 10128274"/>
              <a:gd name="connsiteY6" fmla="*/ 10146384 h 10146394"/>
              <a:gd name="connsiteX7" fmla="*/ 1869466 w 10128274"/>
              <a:gd name="connsiteY7" fmla="*/ 8151833 h 10146394"/>
              <a:gd name="connsiteX8" fmla="*/ 787 w 10128274"/>
              <a:gd name="connsiteY8" fmla="*/ 5015164 h 10146394"/>
              <a:gd name="connsiteX0" fmla="*/ 787 w 10129368"/>
              <a:gd name="connsiteY0" fmla="*/ 5015164 h 10146394"/>
              <a:gd name="connsiteX1" fmla="*/ 1895592 w 10129368"/>
              <a:gd name="connsiteY1" fmla="*/ 1973101 h 10146394"/>
              <a:gd name="connsiteX2" fmla="*/ 5039562 w 10129368"/>
              <a:gd name="connsiteY2" fmla="*/ 4 h 10146394"/>
              <a:gd name="connsiteX3" fmla="*/ 8068320 w 10129368"/>
              <a:gd name="connsiteY3" fmla="*/ 1806815 h 10146394"/>
              <a:gd name="connsiteX4" fmla="*/ 10127493 w 10129368"/>
              <a:gd name="connsiteY4" fmla="*/ 5095737 h 10146394"/>
              <a:gd name="connsiteX5" fmla="*/ 8262099 w 10129368"/>
              <a:gd name="connsiteY5" fmla="*/ 8127495 h 10146394"/>
              <a:gd name="connsiteX6" fmla="*/ 5178959 w 10129368"/>
              <a:gd name="connsiteY6" fmla="*/ 10146384 h 10146394"/>
              <a:gd name="connsiteX7" fmla="*/ 1869466 w 10129368"/>
              <a:gd name="connsiteY7" fmla="*/ 8151833 h 10146394"/>
              <a:gd name="connsiteX8" fmla="*/ 787 w 10129368"/>
              <a:gd name="connsiteY8" fmla="*/ 5015164 h 10146394"/>
              <a:gd name="connsiteX0" fmla="*/ 787 w 10211939"/>
              <a:gd name="connsiteY0" fmla="*/ 5015164 h 10146394"/>
              <a:gd name="connsiteX1" fmla="*/ 1895592 w 10211939"/>
              <a:gd name="connsiteY1" fmla="*/ 1973101 h 10146394"/>
              <a:gd name="connsiteX2" fmla="*/ 5039562 w 10211939"/>
              <a:gd name="connsiteY2" fmla="*/ 4 h 10146394"/>
              <a:gd name="connsiteX3" fmla="*/ 8068320 w 10211939"/>
              <a:gd name="connsiteY3" fmla="*/ 1806815 h 10146394"/>
              <a:gd name="connsiteX4" fmla="*/ 10127493 w 10211939"/>
              <a:gd name="connsiteY4" fmla="*/ 5095737 h 10146394"/>
              <a:gd name="connsiteX5" fmla="*/ 9663282 w 10211939"/>
              <a:gd name="connsiteY5" fmla="*/ 6635547 h 10146394"/>
              <a:gd name="connsiteX6" fmla="*/ 8262099 w 10211939"/>
              <a:gd name="connsiteY6" fmla="*/ 8127495 h 10146394"/>
              <a:gd name="connsiteX7" fmla="*/ 5178959 w 10211939"/>
              <a:gd name="connsiteY7" fmla="*/ 10146384 h 10146394"/>
              <a:gd name="connsiteX8" fmla="*/ 1869466 w 10211939"/>
              <a:gd name="connsiteY8" fmla="*/ 8151833 h 10146394"/>
              <a:gd name="connsiteX9" fmla="*/ 787 w 10211939"/>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46394"/>
              <a:gd name="connsiteX1" fmla="*/ 1895592 w 10129010"/>
              <a:gd name="connsiteY1" fmla="*/ 1973101 h 10146394"/>
              <a:gd name="connsiteX2" fmla="*/ 5039562 w 10129010"/>
              <a:gd name="connsiteY2" fmla="*/ 4 h 10146394"/>
              <a:gd name="connsiteX3" fmla="*/ 8068320 w 10129010"/>
              <a:gd name="connsiteY3" fmla="*/ 1806815 h 10146394"/>
              <a:gd name="connsiteX4" fmla="*/ 10127493 w 10129010"/>
              <a:gd name="connsiteY4" fmla="*/ 5095737 h 10146394"/>
              <a:gd name="connsiteX5" fmla="*/ 9663282 w 10129010"/>
              <a:gd name="connsiteY5" fmla="*/ 6635547 h 10146394"/>
              <a:gd name="connsiteX6" fmla="*/ 8262099 w 10129010"/>
              <a:gd name="connsiteY6" fmla="*/ 8127495 h 10146394"/>
              <a:gd name="connsiteX7" fmla="*/ 5178959 w 10129010"/>
              <a:gd name="connsiteY7" fmla="*/ 10146384 h 10146394"/>
              <a:gd name="connsiteX8" fmla="*/ 1869466 w 10129010"/>
              <a:gd name="connsiteY8" fmla="*/ 8151833 h 10146394"/>
              <a:gd name="connsiteX9" fmla="*/ 787 w 10129010"/>
              <a:gd name="connsiteY9" fmla="*/ 5015164 h 1014639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58584"/>
              <a:gd name="connsiteX1" fmla="*/ 1895592 w 10129010"/>
              <a:gd name="connsiteY1" fmla="*/ 1973101 h 10158584"/>
              <a:gd name="connsiteX2" fmla="*/ 5039562 w 10129010"/>
              <a:gd name="connsiteY2" fmla="*/ 4 h 10158584"/>
              <a:gd name="connsiteX3" fmla="*/ 8068320 w 10129010"/>
              <a:gd name="connsiteY3" fmla="*/ 1806815 h 10158584"/>
              <a:gd name="connsiteX4" fmla="*/ 10127493 w 10129010"/>
              <a:gd name="connsiteY4" fmla="*/ 5095737 h 10158584"/>
              <a:gd name="connsiteX5" fmla="*/ 9663282 w 10129010"/>
              <a:gd name="connsiteY5" fmla="*/ 6635547 h 10158584"/>
              <a:gd name="connsiteX6" fmla="*/ 8262099 w 10129010"/>
              <a:gd name="connsiteY6" fmla="*/ 8127495 h 10158584"/>
              <a:gd name="connsiteX7" fmla="*/ 5178959 w 10129010"/>
              <a:gd name="connsiteY7" fmla="*/ 10146384 h 10158584"/>
              <a:gd name="connsiteX8" fmla="*/ 1869466 w 10129010"/>
              <a:gd name="connsiteY8" fmla="*/ 8151833 h 10158584"/>
              <a:gd name="connsiteX9" fmla="*/ 787 w 10129010"/>
              <a:gd name="connsiteY9" fmla="*/ 5015164 h 10158584"/>
              <a:gd name="connsiteX0" fmla="*/ 787 w 10129010"/>
              <a:gd name="connsiteY0" fmla="*/ 5015164 h 10161391"/>
              <a:gd name="connsiteX1" fmla="*/ 1895592 w 10129010"/>
              <a:gd name="connsiteY1" fmla="*/ 1973101 h 10161391"/>
              <a:gd name="connsiteX2" fmla="*/ 5039562 w 10129010"/>
              <a:gd name="connsiteY2" fmla="*/ 4 h 10161391"/>
              <a:gd name="connsiteX3" fmla="*/ 8068320 w 10129010"/>
              <a:gd name="connsiteY3" fmla="*/ 1806815 h 10161391"/>
              <a:gd name="connsiteX4" fmla="*/ 10127493 w 10129010"/>
              <a:gd name="connsiteY4" fmla="*/ 5095737 h 10161391"/>
              <a:gd name="connsiteX5" fmla="*/ 9663282 w 10129010"/>
              <a:gd name="connsiteY5" fmla="*/ 6635547 h 10161391"/>
              <a:gd name="connsiteX6" fmla="*/ 8262099 w 10129010"/>
              <a:gd name="connsiteY6" fmla="*/ 8127495 h 10161391"/>
              <a:gd name="connsiteX7" fmla="*/ 5178959 w 10129010"/>
              <a:gd name="connsiteY7" fmla="*/ 10146384 h 10161391"/>
              <a:gd name="connsiteX8" fmla="*/ 1869466 w 10129010"/>
              <a:gd name="connsiteY8" fmla="*/ 8151833 h 10161391"/>
              <a:gd name="connsiteX9" fmla="*/ 787 w 10129010"/>
              <a:gd name="connsiteY9" fmla="*/ 5015164 h 10161391"/>
              <a:gd name="connsiteX0" fmla="*/ 787 w 10129010"/>
              <a:gd name="connsiteY0" fmla="*/ 5015164 h 10165212"/>
              <a:gd name="connsiteX1" fmla="*/ 1895592 w 10129010"/>
              <a:gd name="connsiteY1" fmla="*/ 1973101 h 10165212"/>
              <a:gd name="connsiteX2" fmla="*/ 5039562 w 10129010"/>
              <a:gd name="connsiteY2" fmla="*/ 4 h 10165212"/>
              <a:gd name="connsiteX3" fmla="*/ 8068320 w 10129010"/>
              <a:gd name="connsiteY3" fmla="*/ 1806815 h 10165212"/>
              <a:gd name="connsiteX4" fmla="*/ 10127493 w 10129010"/>
              <a:gd name="connsiteY4" fmla="*/ 5095737 h 10165212"/>
              <a:gd name="connsiteX5" fmla="*/ 9663282 w 10129010"/>
              <a:gd name="connsiteY5" fmla="*/ 6635547 h 10165212"/>
              <a:gd name="connsiteX6" fmla="*/ 8262099 w 10129010"/>
              <a:gd name="connsiteY6" fmla="*/ 8127495 h 10165212"/>
              <a:gd name="connsiteX7" fmla="*/ 5178959 w 10129010"/>
              <a:gd name="connsiteY7" fmla="*/ 10146384 h 10165212"/>
              <a:gd name="connsiteX8" fmla="*/ 1869466 w 10129010"/>
              <a:gd name="connsiteY8" fmla="*/ 8151833 h 10165212"/>
              <a:gd name="connsiteX9" fmla="*/ 787 w 10129010"/>
              <a:gd name="connsiteY9"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29528"/>
              <a:gd name="connsiteY0" fmla="*/ 5015164 h 10165212"/>
              <a:gd name="connsiteX1" fmla="*/ 1895592 w 10129528"/>
              <a:gd name="connsiteY1" fmla="*/ 1973101 h 10165212"/>
              <a:gd name="connsiteX2" fmla="*/ 5039562 w 10129528"/>
              <a:gd name="connsiteY2" fmla="*/ 4 h 10165212"/>
              <a:gd name="connsiteX3" fmla="*/ 8068320 w 10129528"/>
              <a:gd name="connsiteY3" fmla="*/ 1806815 h 10165212"/>
              <a:gd name="connsiteX4" fmla="*/ 9524033 w 10129528"/>
              <a:gd name="connsiteY4" fmla="*/ 3279652 h 10165212"/>
              <a:gd name="connsiteX5" fmla="*/ 10127493 w 10129528"/>
              <a:gd name="connsiteY5" fmla="*/ 5095737 h 10165212"/>
              <a:gd name="connsiteX6" fmla="*/ 9663282 w 10129528"/>
              <a:gd name="connsiteY6" fmla="*/ 6635547 h 10165212"/>
              <a:gd name="connsiteX7" fmla="*/ 8262099 w 10129528"/>
              <a:gd name="connsiteY7" fmla="*/ 8127495 h 10165212"/>
              <a:gd name="connsiteX8" fmla="*/ 5178959 w 10129528"/>
              <a:gd name="connsiteY8" fmla="*/ 10146384 h 10165212"/>
              <a:gd name="connsiteX9" fmla="*/ 1869466 w 10129528"/>
              <a:gd name="connsiteY9" fmla="*/ 8151833 h 10165212"/>
              <a:gd name="connsiteX10" fmla="*/ 787 w 10129528"/>
              <a:gd name="connsiteY10" fmla="*/ 5015164 h 10165212"/>
              <a:gd name="connsiteX0" fmla="*/ 787 w 10132097"/>
              <a:gd name="connsiteY0" fmla="*/ 5015164 h 10165212"/>
              <a:gd name="connsiteX1" fmla="*/ 1895592 w 10132097"/>
              <a:gd name="connsiteY1" fmla="*/ 1973101 h 10165212"/>
              <a:gd name="connsiteX2" fmla="*/ 5039562 w 10132097"/>
              <a:gd name="connsiteY2" fmla="*/ 4 h 10165212"/>
              <a:gd name="connsiteX3" fmla="*/ 8068320 w 10132097"/>
              <a:gd name="connsiteY3" fmla="*/ 1806815 h 10165212"/>
              <a:gd name="connsiteX4" fmla="*/ 9524033 w 10132097"/>
              <a:gd name="connsiteY4" fmla="*/ 3279652 h 10165212"/>
              <a:gd name="connsiteX5" fmla="*/ 10127493 w 10132097"/>
              <a:gd name="connsiteY5" fmla="*/ 5095737 h 10165212"/>
              <a:gd name="connsiteX6" fmla="*/ 9663282 w 10132097"/>
              <a:gd name="connsiteY6" fmla="*/ 6635547 h 10165212"/>
              <a:gd name="connsiteX7" fmla="*/ 8262099 w 10132097"/>
              <a:gd name="connsiteY7" fmla="*/ 8127495 h 10165212"/>
              <a:gd name="connsiteX8" fmla="*/ 5178959 w 10132097"/>
              <a:gd name="connsiteY8" fmla="*/ 10146384 h 10165212"/>
              <a:gd name="connsiteX9" fmla="*/ 1869466 w 10132097"/>
              <a:gd name="connsiteY9" fmla="*/ 8151833 h 10165212"/>
              <a:gd name="connsiteX10" fmla="*/ 787 w 10132097"/>
              <a:gd name="connsiteY10" fmla="*/ 5015164 h 10165212"/>
              <a:gd name="connsiteX0" fmla="*/ 787 w 10128369"/>
              <a:gd name="connsiteY0" fmla="*/ 5015164 h 10165212"/>
              <a:gd name="connsiteX1" fmla="*/ 1895592 w 10128369"/>
              <a:gd name="connsiteY1" fmla="*/ 1973101 h 10165212"/>
              <a:gd name="connsiteX2" fmla="*/ 5039562 w 10128369"/>
              <a:gd name="connsiteY2" fmla="*/ 4 h 10165212"/>
              <a:gd name="connsiteX3" fmla="*/ 8068320 w 10128369"/>
              <a:gd name="connsiteY3" fmla="*/ 1806815 h 10165212"/>
              <a:gd name="connsiteX4" fmla="*/ 9524033 w 10128369"/>
              <a:gd name="connsiteY4" fmla="*/ 3279652 h 10165212"/>
              <a:gd name="connsiteX5" fmla="*/ 10127493 w 10128369"/>
              <a:gd name="connsiteY5" fmla="*/ 5095737 h 10165212"/>
              <a:gd name="connsiteX6" fmla="*/ 9663282 w 10128369"/>
              <a:gd name="connsiteY6" fmla="*/ 6635547 h 10165212"/>
              <a:gd name="connsiteX7" fmla="*/ 8262099 w 10128369"/>
              <a:gd name="connsiteY7" fmla="*/ 8127495 h 10165212"/>
              <a:gd name="connsiteX8" fmla="*/ 5178959 w 10128369"/>
              <a:gd name="connsiteY8" fmla="*/ 10146384 h 10165212"/>
              <a:gd name="connsiteX9" fmla="*/ 1869466 w 10128369"/>
              <a:gd name="connsiteY9" fmla="*/ 8151833 h 10165212"/>
              <a:gd name="connsiteX10" fmla="*/ 787 w 10128369"/>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164 h 10165212"/>
              <a:gd name="connsiteX1" fmla="*/ 1895592 w 10128675"/>
              <a:gd name="connsiteY1" fmla="*/ 1973101 h 10165212"/>
              <a:gd name="connsiteX2" fmla="*/ 5039562 w 10128675"/>
              <a:gd name="connsiteY2" fmla="*/ 4 h 10165212"/>
              <a:gd name="connsiteX3" fmla="*/ 8068320 w 10128675"/>
              <a:gd name="connsiteY3" fmla="*/ 1806815 h 10165212"/>
              <a:gd name="connsiteX4" fmla="*/ 9524033 w 10128675"/>
              <a:gd name="connsiteY4" fmla="*/ 3279652 h 10165212"/>
              <a:gd name="connsiteX5" fmla="*/ 10127493 w 10128675"/>
              <a:gd name="connsiteY5" fmla="*/ 5095737 h 10165212"/>
              <a:gd name="connsiteX6" fmla="*/ 9663282 w 10128675"/>
              <a:gd name="connsiteY6" fmla="*/ 6635547 h 10165212"/>
              <a:gd name="connsiteX7" fmla="*/ 8262099 w 10128675"/>
              <a:gd name="connsiteY7" fmla="*/ 8127495 h 10165212"/>
              <a:gd name="connsiteX8" fmla="*/ 5178959 w 10128675"/>
              <a:gd name="connsiteY8" fmla="*/ 10146384 h 10165212"/>
              <a:gd name="connsiteX9" fmla="*/ 1869466 w 10128675"/>
              <a:gd name="connsiteY9" fmla="*/ 8151833 h 10165212"/>
              <a:gd name="connsiteX10" fmla="*/ 787 w 10128675"/>
              <a:gd name="connsiteY10" fmla="*/ 5015164 h 1016521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87 w 10128675"/>
              <a:gd name="connsiteY0" fmla="*/ 5015424 h 10165472"/>
              <a:gd name="connsiteX1" fmla="*/ 1895592 w 10128675"/>
              <a:gd name="connsiteY1" fmla="*/ 1973361 h 10165472"/>
              <a:gd name="connsiteX2" fmla="*/ 5039562 w 10128675"/>
              <a:gd name="connsiteY2" fmla="*/ 264 h 10165472"/>
              <a:gd name="connsiteX3" fmla="*/ 8068320 w 10128675"/>
              <a:gd name="connsiteY3" fmla="*/ 1807075 h 10165472"/>
              <a:gd name="connsiteX4" fmla="*/ 9524033 w 10128675"/>
              <a:gd name="connsiteY4" fmla="*/ 3279912 h 10165472"/>
              <a:gd name="connsiteX5" fmla="*/ 10127493 w 10128675"/>
              <a:gd name="connsiteY5" fmla="*/ 5095997 h 10165472"/>
              <a:gd name="connsiteX6" fmla="*/ 9663282 w 10128675"/>
              <a:gd name="connsiteY6" fmla="*/ 6635807 h 10165472"/>
              <a:gd name="connsiteX7" fmla="*/ 8262099 w 10128675"/>
              <a:gd name="connsiteY7" fmla="*/ 8127755 h 10165472"/>
              <a:gd name="connsiteX8" fmla="*/ 5178959 w 10128675"/>
              <a:gd name="connsiteY8" fmla="*/ 10146644 h 10165472"/>
              <a:gd name="connsiteX9" fmla="*/ 1869466 w 10128675"/>
              <a:gd name="connsiteY9" fmla="*/ 8152093 h 10165472"/>
              <a:gd name="connsiteX10" fmla="*/ 787 w 10128675"/>
              <a:gd name="connsiteY10" fmla="*/ 5015424 h 10165472"/>
              <a:gd name="connsiteX0" fmla="*/ 777 w 10128665"/>
              <a:gd name="connsiteY0" fmla="*/ 5015424 h 10165472"/>
              <a:gd name="connsiteX1" fmla="*/ 1895582 w 10128665"/>
              <a:gd name="connsiteY1" fmla="*/ 1973361 h 10165472"/>
              <a:gd name="connsiteX2" fmla="*/ 5039552 w 10128665"/>
              <a:gd name="connsiteY2" fmla="*/ 264 h 10165472"/>
              <a:gd name="connsiteX3" fmla="*/ 8068310 w 10128665"/>
              <a:gd name="connsiteY3" fmla="*/ 1807075 h 10165472"/>
              <a:gd name="connsiteX4" fmla="*/ 9524023 w 10128665"/>
              <a:gd name="connsiteY4" fmla="*/ 3279912 h 10165472"/>
              <a:gd name="connsiteX5" fmla="*/ 10127483 w 10128665"/>
              <a:gd name="connsiteY5" fmla="*/ 5095997 h 10165472"/>
              <a:gd name="connsiteX6" fmla="*/ 9663272 w 10128665"/>
              <a:gd name="connsiteY6" fmla="*/ 6635807 h 10165472"/>
              <a:gd name="connsiteX7" fmla="*/ 8262089 w 10128665"/>
              <a:gd name="connsiteY7" fmla="*/ 8127755 h 10165472"/>
              <a:gd name="connsiteX8" fmla="*/ 5178949 w 10128665"/>
              <a:gd name="connsiteY8" fmla="*/ 10146644 h 10165472"/>
              <a:gd name="connsiteX9" fmla="*/ 1869456 w 10128665"/>
              <a:gd name="connsiteY9" fmla="*/ 8152093 h 10165472"/>
              <a:gd name="connsiteX10" fmla="*/ 777 w 10128665"/>
              <a:gd name="connsiteY10" fmla="*/ 5015424 h 10165472"/>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81 w 10128669"/>
              <a:gd name="connsiteY0" fmla="*/ 5015424 h 10165653"/>
              <a:gd name="connsiteX1" fmla="*/ 1895586 w 10128669"/>
              <a:gd name="connsiteY1" fmla="*/ 1973361 h 10165653"/>
              <a:gd name="connsiteX2" fmla="*/ 5039556 w 10128669"/>
              <a:gd name="connsiteY2" fmla="*/ 264 h 10165653"/>
              <a:gd name="connsiteX3" fmla="*/ 8068314 w 10128669"/>
              <a:gd name="connsiteY3" fmla="*/ 1807075 h 10165653"/>
              <a:gd name="connsiteX4" fmla="*/ 9524027 w 10128669"/>
              <a:gd name="connsiteY4" fmla="*/ 3279912 h 10165653"/>
              <a:gd name="connsiteX5" fmla="*/ 10127487 w 10128669"/>
              <a:gd name="connsiteY5" fmla="*/ 5095997 h 10165653"/>
              <a:gd name="connsiteX6" fmla="*/ 9663276 w 10128669"/>
              <a:gd name="connsiteY6" fmla="*/ 6635807 h 10165653"/>
              <a:gd name="connsiteX7" fmla="*/ 8262093 w 10128669"/>
              <a:gd name="connsiteY7" fmla="*/ 8127755 h 10165653"/>
              <a:gd name="connsiteX8" fmla="*/ 5178953 w 10128669"/>
              <a:gd name="connsiteY8" fmla="*/ 10146644 h 10165653"/>
              <a:gd name="connsiteX9" fmla="*/ 1869460 w 10128669"/>
              <a:gd name="connsiteY9" fmla="*/ 8152093 h 10165653"/>
              <a:gd name="connsiteX10" fmla="*/ 781 w 10128669"/>
              <a:gd name="connsiteY10" fmla="*/ 5015424 h 10165653"/>
              <a:gd name="connsiteX0" fmla="*/ 777 w 10128665"/>
              <a:gd name="connsiteY0" fmla="*/ 5015424 h 10165653"/>
              <a:gd name="connsiteX1" fmla="*/ 1895582 w 10128665"/>
              <a:gd name="connsiteY1" fmla="*/ 1973361 h 10165653"/>
              <a:gd name="connsiteX2" fmla="*/ 5039552 w 10128665"/>
              <a:gd name="connsiteY2" fmla="*/ 264 h 10165653"/>
              <a:gd name="connsiteX3" fmla="*/ 8068310 w 10128665"/>
              <a:gd name="connsiteY3" fmla="*/ 1807075 h 10165653"/>
              <a:gd name="connsiteX4" fmla="*/ 9524023 w 10128665"/>
              <a:gd name="connsiteY4" fmla="*/ 3279912 h 10165653"/>
              <a:gd name="connsiteX5" fmla="*/ 10127483 w 10128665"/>
              <a:gd name="connsiteY5" fmla="*/ 5095997 h 10165653"/>
              <a:gd name="connsiteX6" fmla="*/ 9663272 w 10128665"/>
              <a:gd name="connsiteY6" fmla="*/ 6635807 h 10165653"/>
              <a:gd name="connsiteX7" fmla="*/ 8262089 w 10128665"/>
              <a:gd name="connsiteY7" fmla="*/ 8127755 h 10165653"/>
              <a:gd name="connsiteX8" fmla="*/ 5178949 w 10128665"/>
              <a:gd name="connsiteY8" fmla="*/ 10146644 h 10165653"/>
              <a:gd name="connsiteX9" fmla="*/ 1869456 w 10128665"/>
              <a:gd name="connsiteY9" fmla="*/ 8152093 h 10165653"/>
              <a:gd name="connsiteX10" fmla="*/ 777 w 10128665"/>
              <a:gd name="connsiteY10" fmla="*/ 5015424 h 10165653"/>
              <a:gd name="connsiteX0" fmla="*/ 777 w 10128665"/>
              <a:gd name="connsiteY0" fmla="*/ 5015424 h 10154591"/>
              <a:gd name="connsiteX1" fmla="*/ 1895582 w 10128665"/>
              <a:gd name="connsiteY1" fmla="*/ 1973361 h 10154591"/>
              <a:gd name="connsiteX2" fmla="*/ 5039552 w 10128665"/>
              <a:gd name="connsiteY2" fmla="*/ 264 h 10154591"/>
              <a:gd name="connsiteX3" fmla="*/ 8068310 w 10128665"/>
              <a:gd name="connsiteY3" fmla="*/ 1807075 h 10154591"/>
              <a:gd name="connsiteX4" fmla="*/ 9524023 w 10128665"/>
              <a:gd name="connsiteY4" fmla="*/ 3279912 h 10154591"/>
              <a:gd name="connsiteX5" fmla="*/ 10127483 w 10128665"/>
              <a:gd name="connsiteY5" fmla="*/ 5095997 h 10154591"/>
              <a:gd name="connsiteX6" fmla="*/ 9663272 w 10128665"/>
              <a:gd name="connsiteY6" fmla="*/ 6635807 h 10154591"/>
              <a:gd name="connsiteX7" fmla="*/ 8262089 w 10128665"/>
              <a:gd name="connsiteY7" fmla="*/ 8127755 h 10154591"/>
              <a:gd name="connsiteX8" fmla="*/ 5178949 w 10128665"/>
              <a:gd name="connsiteY8" fmla="*/ 10146644 h 10154591"/>
              <a:gd name="connsiteX9" fmla="*/ 1869456 w 10128665"/>
              <a:gd name="connsiteY9" fmla="*/ 8152093 h 10154591"/>
              <a:gd name="connsiteX10" fmla="*/ 777 w 10128665"/>
              <a:gd name="connsiteY10" fmla="*/ 5015424 h 10154591"/>
              <a:gd name="connsiteX0" fmla="*/ 777 w 10128665"/>
              <a:gd name="connsiteY0" fmla="*/ 5015424 h 10139810"/>
              <a:gd name="connsiteX1" fmla="*/ 1895582 w 10128665"/>
              <a:gd name="connsiteY1" fmla="*/ 1973361 h 10139810"/>
              <a:gd name="connsiteX2" fmla="*/ 5039552 w 10128665"/>
              <a:gd name="connsiteY2" fmla="*/ 264 h 10139810"/>
              <a:gd name="connsiteX3" fmla="*/ 8068310 w 10128665"/>
              <a:gd name="connsiteY3" fmla="*/ 1807075 h 10139810"/>
              <a:gd name="connsiteX4" fmla="*/ 9524023 w 10128665"/>
              <a:gd name="connsiteY4" fmla="*/ 3279912 h 10139810"/>
              <a:gd name="connsiteX5" fmla="*/ 10127483 w 10128665"/>
              <a:gd name="connsiteY5" fmla="*/ 5095997 h 10139810"/>
              <a:gd name="connsiteX6" fmla="*/ 9663272 w 10128665"/>
              <a:gd name="connsiteY6" fmla="*/ 6635807 h 10139810"/>
              <a:gd name="connsiteX7" fmla="*/ 8262089 w 10128665"/>
              <a:gd name="connsiteY7" fmla="*/ 8127755 h 10139810"/>
              <a:gd name="connsiteX8" fmla="*/ 5178949 w 10128665"/>
              <a:gd name="connsiteY8" fmla="*/ 10131776 h 10139810"/>
              <a:gd name="connsiteX9" fmla="*/ 1869456 w 10128665"/>
              <a:gd name="connsiteY9" fmla="*/ 8152093 h 10139810"/>
              <a:gd name="connsiteX10" fmla="*/ 777 w 10128665"/>
              <a:gd name="connsiteY10" fmla="*/ 5015424 h 10139810"/>
              <a:gd name="connsiteX0" fmla="*/ 777 w 10128665"/>
              <a:gd name="connsiteY0" fmla="*/ 5015424 h 10139724"/>
              <a:gd name="connsiteX1" fmla="*/ 1895582 w 10128665"/>
              <a:gd name="connsiteY1" fmla="*/ 1973361 h 10139724"/>
              <a:gd name="connsiteX2" fmla="*/ 5039552 w 10128665"/>
              <a:gd name="connsiteY2" fmla="*/ 264 h 10139724"/>
              <a:gd name="connsiteX3" fmla="*/ 8068310 w 10128665"/>
              <a:gd name="connsiteY3" fmla="*/ 1807075 h 10139724"/>
              <a:gd name="connsiteX4" fmla="*/ 9524023 w 10128665"/>
              <a:gd name="connsiteY4" fmla="*/ 3279912 h 10139724"/>
              <a:gd name="connsiteX5" fmla="*/ 10127483 w 10128665"/>
              <a:gd name="connsiteY5" fmla="*/ 5095997 h 10139724"/>
              <a:gd name="connsiteX6" fmla="*/ 9663272 w 10128665"/>
              <a:gd name="connsiteY6" fmla="*/ 6635807 h 10139724"/>
              <a:gd name="connsiteX7" fmla="*/ 8262089 w 10128665"/>
              <a:gd name="connsiteY7" fmla="*/ 8127755 h 10139724"/>
              <a:gd name="connsiteX8" fmla="*/ 5178949 w 10128665"/>
              <a:gd name="connsiteY8" fmla="*/ 10131776 h 10139724"/>
              <a:gd name="connsiteX9" fmla="*/ 1869456 w 10128665"/>
              <a:gd name="connsiteY9" fmla="*/ 8152093 h 10139724"/>
              <a:gd name="connsiteX10" fmla="*/ 777 w 10128665"/>
              <a:gd name="connsiteY10" fmla="*/ 5015424 h 10139724"/>
              <a:gd name="connsiteX0" fmla="*/ 777 w 10128665"/>
              <a:gd name="connsiteY0" fmla="*/ 5015424 h 10139682"/>
              <a:gd name="connsiteX1" fmla="*/ 1895582 w 10128665"/>
              <a:gd name="connsiteY1" fmla="*/ 1973361 h 10139682"/>
              <a:gd name="connsiteX2" fmla="*/ 5039552 w 10128665"/>
              <a:gd name="connsiteY2" fmla="*/ 264 h 10139682"/>
              <a:gd name="connsiteX3" fmla="*/ 8068310 w 10128665"/>
              <a:gd name="connsiteY3" fmla="*/ 1807075 h 10139682"/>
              <a:gd name="connsiteX4" fmla="*/ 9524023 w 10128665"/>
              <a:gd name="connsiteY4" fmla="*/ 3279912 h 10139682"/>
              <a:gd name="connsiteX5" fmla="*/ 10127483 w 10128665"/>
              <a:gd name="connsiteY5" fmla="*/ 5095997 h 10139682"/>
              <a:gd name="connsiteX6" fmla="*/ 9663272 w 10128665"/>
              <a:gd name="connsiteY6" fmla="*/ 6635807 h 10139682"/>
              <a:gd name="connsiteX7" fmla="*/ 8262089 w 10128665"/>
              <a:gd name="connsiteY7" fmla="*/ 8127755 h 10139682"/>
              <a:gd name="connsiteX8" fmla="*/ 5178949 w 10128665"/>
              <a:gd name="connsiteY8" fmla="*/ 10131776 h 10139682"/>
              <a:gd name="connsiteX9" fmla="*/ 1869456 w 10128665"/>
              <a:gd name="connsiteY9" fmla="*/ 8152093 h 10139682"/>
              <a:gd name="connsiteX10" fmla="*/ 777 w 10128665"/>
              <a:gd name="connsiteY10" fmla="*/ 5015424 h 10139682"/>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2673"/>
              <a:gd name="connsiteX1" fmla="*/ 1895582 w 10128665"/>
              <a:gd name="connsiteY1" fmla="*/ 1973361 h 10132673"/>
              <a:gd name="connsiteX2" fmla="*/ 5039552 w 10128665"/>
              <a:gd name="connsiteY2" fmla="*/ 264 h 10132673"/>
              <a:gd name="connsiteX3" fmla="*/ 8068310 w 10128665"/>
              <a:gd name="connsiteY3" fmla="*/ 1807075 h 10132673"/>
              <a:gd name="connsiteX4" fmla="*/ 9524023 w 10128665"/>
              <a:gd name="connsiteY4" fmla="*/ 3279912 h 10132673"/>
              <a:gd name="connsiteX5" fmla="*/ 10127483 w 10128665"/>
              <a:gd name="connsiteY5" fmla="*/ 5095997 h 10132673"/>
              <a:gd name="connsiteX6" fmla="*/ 9663272 w 10128665"/>
              <a:gd name="connsiteY6" fmla="*/ 6635807 h 10132673"/>
              <a:gd name="connsiteX7" fmla="*/ 8262089 w 10128665"/>
              <a:gd name="connsiteY7" fmla="*/ 8127755 h 10132673"/>
              <a:gd name="connsiteX8" fmla="*/ 5178949 w 10128665"/>
              <a:gd name="connsiteY8" fmla="*/ 10131776 h 10132673"/>
              <a:gd name="connsiteX9" fmla="*/ 1869456 w 10128665"/>
              <a:gd name="connsiteY9" fmla="*/ 8152093 h 10132673"/>
              <a:gd name="connsiteX10" fmla="*/ 777 w 10128665"/>
              <a:gd name="connsiteY10" fmla="*/ 5015424 h 10132673"/>
              <a:gd name="connsiteX0" fmla="*/ 777 w 10128665"/>
              <a:gd name="connsiteY0" fmla="*/ 5015424 h 10136221"/>
              <a:gd name="connsiteX1" fmla="*/ 1895582 w 10128665"/>
              <a:gd name="connsiteY1" fmla="*/ 1973361 h 10136221"/>
              <a:gd name="connsiteX2" fmla="*/ 5039552 w 10128665"/>
              <a:gd name="connsiteY2" fmla="*/ 264 h 10136221"/>
              <a:gd name="connsiteX3" fmla="*/ 8068310 w 10128665"/>
              <a:gd name="connsiteY3" fmla="*/ 1807075 h 10136221"/>
              <a:gd name="connsiteX4" fmla="*/ 9524023 w 10128665"/>
              <a:gd name="connsiteY4" fmla="*/ 3279912 h 10136221"/>
              <a:gd name="connsiteX5" fmla="*/ 10127483 w 10128665"/>
              <a:gd name="connsiteY5" fmla="*/ 5095997 h 10136221"/>
              <a:gd name="connsiteX6" fmla="*/ 9663272 w 10128665"/>
              <a:gd name="connsiteY6" fmla="*/ 6635807 h 10136221"/>
              <a:gd name="connsiteX7" fmla="*/ 8262089 w 10128665"/>
              <a:gd name="connsiteY7" fmla="*/ 8127755 h 10136221"/>
              <a:gd name="connsiteX8" fmla="*/ 5178949 w 10128665"/>
              <a:gd name="connsiteY8" fmla="*/ 10131776 h 10136221"/>
              <a:gd name="connsiteX9" fmla="*/ 1869456 w 10128665"/>
              <a:gd name="connsiteY9" fmla="*/ 8152093 h 10136221"/>
              <a:gd name="connsiteX10" fmla="*/ 777 w 10128665"/>
              <a:gd name="connsiteY10" fmla="*/ 5015424 h 10136221"/>
              <a:gd name="connsiteX0" fmla="*/ 777 w 10128665"/>
              <a:gd name="connsiteY0" fmla="*/ 5015424 h 10140893"/>
              <a:gd name="connsiteX1" fmla="*/ 1895582 w 10128665"/>
              <a:gd name="connsiteY1" fmla="*/ 1973361 h 10140893"/>
              <a:gd name="connsiteX2" fmla="*/ 5039552 w 10128665"/>
              <a:gd name="connsiteY2" fmla="*/ 264 h 10140893"/>
              <a:gd name="connsiteX3" fmla="*/ 8068310 w 10128665"/>
              <a:gd name="connsiteY3" fmla="*/ 1807075 h 10140893"/>
              <a:gd name="connsiteX4" fmla="*/ 9524023 w 10128665"/>
              <a:gd name="connsiteY4" fmla="*/ 3279912 h 10140893"/>
              <a:gd name="connsiteX5" fmla="*/ 10127483 w 10128665"/>
              <a:gd name="connsiteY5" fmla="*/ 5095997 h 10140893"/>
              <a:gd name="connsiteX6" fmla="*/ 9663272 w 10128665"/>
              <a:gd name="connsiteY6" fmla="*/ 6635807 h 10140893"/>
              <a:gd name="connsiteX7" fmla="*/ 8262089 w 10128665"/>
              <a:gd name="connsiteY7" fmla="*/ 8127755 h 10140893"/>
              <a:gd name="connsiteX8" fmla="*/ 5178949 w 10128665"/>
              <a:gd name="connsiteY8" fmla="*/ 10131776 h 10140893"/>
              <a:gd name="connsiteX9" fmla="*/ 1869456 w 10128665"/>
              <a:gd name="connsiteY9" fmla="*/ 8152093 h 10140893"/>
              <a:gd name="connsiteX10" fmla="*/ 777 w 10128665"/>
              <a:gd name="connsiteY10" fmla="*/ 5015424 h 10140893"/>
              <a:gd name="connsiteX0" fmla="*/ 777 w 10128665"/>
              <a:gd name="connsiteY0" fmla="*/ 5015424 h 10137040"/>
              <a:gd name="connsiteX1" fmla="*/ 1895582 w 10128665"/>
              <a:gd name="connsiteY1" fmla="*/ 1973361 h 10137040"/>
              <a:gd name="connsiteX2" fmla="*/ 5039552 w 10128665"/>
              <a:gd name="connsiteY2" fmla="*/ 264 h 10137040"/>
              <a:gd name="connsiteX3" fmla="*/ 8068310 w 10128665"/>
              <a:gd name="connsiteY3" fmla="*/ 1807075 h 10137040"/>
              <a:gd name="connsiteX4" fmla="*/ 9524023 w 10128665"/>
              <a:gd name="connsiteY4" fmla="*/ 3279912 h 10137040"/>
              <a:gd name="connsiteX5" fmla="*/ 10127483 w 10128665"/>
              <a:gd name="connsiteY5" fmla="*/ 5095997 h 10137040"/>
              <a:gd name="connsiteX6" fmla="*/ 9663272 w 10128665"/>
              <a:gd name="connsiteY6" fmla="*/ 6635807 h 10137040"/>
              <a:gd name="connsiteX7" fmla="*/ 8262089 w 10128665"/>
              <a:gd name="connsiteY7" fmla="*/ 8127755 h 10137040"/>
              <a:gd name="connsiteX8" fmla="*/ 5178949 w 10128665"/>
              <a:gd name="connsiteY8" fmla="*/ 10131776 h 10137040"/>
              <a:gd name="connsiteX9" fmla="*/ 1869456 w 10128665"/>
              <a:gd name="connsiteY9" fmla="*/ 8152093 h 10137040"/>
              <a:gd name="connsiteX10" fmla="*/ 777 w 10128665"/>
              <a:gd name="connsiteY10" fmla="*/ 5015424 h 10137040"/>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128665"/>
              <a:gd name="connsiteY0" fmla="*/ 5015424 h 10139847"/>
              <a:gd name="connsiteX1" fmla="*/ 1895582 w 10128665"/>
              <a:gd name="connsiteY1" fmla="*/ 1973361 h 10139847"/>
              <a:gd name="connsiteX2" fmla="*/ 5039552 w 10128665"/>
              <a:gd name="connsiteY2" fmla="*/ 264 h 10139847"/>
              <a:gd name="connsiteX3" fmla="*/ 8068310 w 10128665"/>
              <a:gd name="connsiteY3" fmla="*/ 1807075 h 10139847"/>
              <a:gd name="connsiteX4" fmla="*/ 9524023 w 10128665"/>
              <a:gd name="connsiteY4" fmla="*/ 3279912 h 10139847"/>
              <a:gd name="connsiteX5" fmla="*/ 10127483 w 10128665"/>
              <a:gd name="connsiteY5" fmla="*/ 5095997 h 10139847"/>
              <a:gd name="connsiteX6" fmla="*/ 9663272 w 10128665"/>
              <a:gd name="connsiteY6" fmla="*/ 6635807 h 10139847"/>
              <a:gd name="connsiteX7" fmla="*/ 8262089 w 10128665"/>
              <a:gd name="connsiteY7" fmla="*/ 8127755 h 10139847"/>
              <a:gd name="connsiteX8" fmla="*/ 5178949 w 10128665"/>
              <a:gd name="connsiteY8" fmla="*/ 10131776 h 10139847"/>
              <a:gd name="connsiteX9" fmla="*/ 1869456 w 10128665"/>
              <a:gd name="connsiteY9" fmla="*/ 8152093 h 10139847"/>
              <a:gd name="connsiteX10" fmla="*/ 777 w 10128665"/>
              <a:gd name="connsiteY10" fmla="*/ 5015424 h 10139847"/>
              <a:gd name="connsiteX0" fmla="*/ 777 w 10211929"/>
              <a:gd name="connsiteY0" fmla="*/ 5015424 h 10139847"/>
              <a:gd name="connsiteX1" fmla="*/ 1895582 w 10211929"/>
              <a:gd name="connsiteY1" fmla="*/ 1973361 h 10139847"/>
              <a:gd name="connsiteX2" fmla="*/ 5039552 w 10211929"/>
              <a:gd name="connsiteY2" fmla="*/ 264 h 10139847"/>
              <a:gd name="connsiteX3" fmla="*/ 8068310 w 10211929"/>
              <a:gd name="connsiteY3" fmla="*/ 1807075 h 10139847"/>
              <a:gd name="connsiteX4" fmla="*/ 10127483 w 10211929"/>
              <a:gd name="connsiteY4" fmla="*/ 5095997 h 10139847"/>
              <a:gd name="connsiteX5" fmla="*/ 9663272 w 10211929"/>
              <a:gd name="connsiteY5" fmla="*/ 6635807 h 10139847"/>
              <a:gd name="connsiteX6" fmla="*/ 8262089 w 10211929"/>
              <a:gd name="connsiteY6" fmla="*/ 8127755 h 10139847"/>
              <a:gd name="connsiteX7" fmla="*/ 5178949 w 10211929"/>
              <a:gd name="connsiteY7" fmla="*/ 10131776 h 10139847"/>
              <a:gd name="connsiteX8" fmla="*/ 1869456 w 10211929"/>
              <a:gd name="connsiteY8" fmla="*/ 8152093 h 10139847"/>
              <a:gd name="connsiteX9" fmla="*/ 777 w 10211929"/>
              <a:gd name="connsiteY9" fmla="*/ 5015424 h 10139847"/>
              <a:gd name="connsiteX0" fmla="*/ 777 w 10095194"/>
              <a:gd name="connsiteY0" fmla="*/ 5015424 h 10139847"/>
              <a:gd name="connsiteX1" fmla="*/ 1895582 w 10095194"/>
              <a:gd name="connsiteY1" fmla="*/ 1973361 h 10139847"/>
              <a:gd name="connsiteX2" fmla="*/ 5039552 w 10095194"/>
              <a:gd name="connsiteY2" fmla="*/ 264 h 10139847"/>
              <a:gd name="connsiteX3" fmla="*/ 8068310 w 10095194"/>
              <a:gd name="connsiteY3" fmla="*/ 1807075 h 10139847"/>
              <a:gd name="connsiteX4" fmla="*/ 9989124 w 10095194"/>
              <a:gd name="connsiteY4" fmla="*/ 4086473 h 10139847"/>
              <a:gd name="connsiteX5" fmla="*/ 9663272 w 10095194"/>
              <a:gd name="connsiteY5" fmla="*/ 6635807 h 10139847"/>
              <a:gd name="connsiteX6" fmla="*/ 8262089 w 10095194"/>
              <a:gd name="connsiteY6" fmla="*/ 8127755 h 10139847"/>
              <a:gd name="connsiteX7" fmla="*/ 5178949 w 10095194"/>
              <a:gd name="connsiteY7" fmla="*/ 10131776 h 10139847"/>
              <a:gd name="connsiteX8" fmla="*/ 1869456 w 10095194"/>
              <a:gd name="connsiteY8" fmla="*/ 8152093 h 10139847"/>
              <a:gd name="connsiteX9" fmla="*/ 777 w 10095194"/>
              <a:gd name="connsiteY9" fmla="*/ 5015424 h 10139847"/>
              <a:gd name="connsiteX0" fmla="*/ 777 w 10143243"/>
              <a:gd name="connsiteY0" fmla="*/ 5015424 h 10139847"/>
              <a:gd name="connsiteX1" fmla="*/ 1895582 w 10143243"/>
              <a:gd name="connsiteY1" fmla="*/ 1973361 h 10139847"/>
              <a:gd name="connsiteX2" fmla="*/ 5039552 w 10143243"/>
              <a:gd name="connsiteY2" fmla="*/ 264 h 10139847"/>
              <a:gd name="connsiteX3" fmla="*/ 8068310 w 10143243"/>
              <a:gd name="connsiteY3" fmla="*/ 1807075 h 10139847"/>
              <a:gd name="connsiteX4" fmla="*/ 10047380 w 10143243"/>
              <a:gd name="connsiteY4" fmla="*/ 4369721 h 10139847"/>
              <a:gd name="connsiteX5" fmla="*/ 9663272 w 10143243"/>
              <a:gd name="connsiteY5" fmla="*/ 6635807 h 10139847"/>
              <a:gd name="connsiteX6" fmla="*/ 8262089 w 10143243"/>
              <a:gd name="connsiteY6" fmla="*/ 8127755 h 10139847"/>
              <a:gd name="connsiteX7" fmla="*/ 5178949 w 10143243"/>
              <a:gd name="connsiteY7" fmla="*/ 10131776 h 10139847"/>
              <a:gd name="connsiteX8" fmla="*/ 1869456 w 10143243"/>
              <a:gd name="connsiteY8" fmla="*/ 8152093 h 10139847"/>
              <a:gd name="connsiteX9" fmla="*/ 777 w 10143243"/>
              <a:gd name="connsiteY9" fmla="*/ 5015424 h 10139847"/>
              <a:gd name="connsiteX0" fmla="*/ 777 w 10188867"/>
              <a:gd name="connsiteY0" fmla="*/ 5015424 h 10139847"/>
              <a:gd name="connsiteX1" fmla="*/ 1895582 w 10188867"/>
              <a:gd name="connsiteY1" fmla="*/ 1973361 h 10139847"/>
              <a:gd name="connsiteX2" fmla="*/ 5039552 w 10188867"/>
              <a:gd name="connsiteY2" fmla="*/ 264 h 10139847"/>
              <a:gd name="connsiteX3" fmla="*/ 8068310 w 10188867"/>
              <a:gd name="connsiteY3" fmla="*/ 1807075 h 10139847"/>
              <a:gd name="connsiteX4" fmla="*/ 10100925 w 10188867"/>
              <a:gd name="connsiteY4" fmla="*/ 4654536 h 10139847"/>
              <a:gd name="connsiteX5" fmla="*/ 9663272 w 10188867"/>
              <a:gd name="connsiteY5" fmla="*/ 6635807 h 10139847"/>
              <a:gd name="connsiteX6" fmla="*/ 8262089 w 10188867"/>
              <a:gd name="connsiteY6" fmla="*/ 8127755 h 10139847"/>
              <a:gd name="connsiteX7" fmla="*/ 5178949 w 10188867"/>
              <a:gd name="connsiteY7" fmla="*/ 10131776 h 10139847"/>
              <a:gd name="connsiteX8" fmla="*/ 1869456 w 10188867"/>
              <a:gd name="connsiteY8" fmla="*/ 8152093 h 10139847"/>
              <a:gd name="connsiteX9" fmla="*/ 777 w 10188867"/>
              <a:gd name="connsiteY9" fmla="*/ 5015424 h 10139847"/>
              <a:gd name="connsiteX0" fmla="*/ 777 w 10142580"/>
              <a:gd name="connsiteY0" fmla="*/ 5015424 h 10139847"/>
              <a:gd name="connsiteX1" fmla="*/ 1895582 w 10142580"/>
              <a:gd name="connsiteY1" fmla="*/ 1973361 h 10139847"/>
              <a:gd name="connsiteX2" fmla="*/ 5039552 w 10142580"/>
              <a:gd name="connsiteY2" fmla="*/ 264 h 10139847"/>
              <a:gd name="connsiteX3" fmla="*/ 8068310 w 10142580"/>
              <a:gd name="connsiteY3" fmla="*/ 1807075 h 10139847"/>
              <a:gd name="connsiteX4" fmla="*/ 10100925 w 10142580"/>
              <a:gd name="connsiteY4" fmla="*/ 4654536 h 10139847"/>
              <a:gd name="connsiteX5" fmla="*/ 9663272 w 10142580"/>
              <a:gd name="connsiteY5" fmla="*/ 6635807 h 10139847"/>
              <a:gd name="connsiteX6" fmla="*/ 8262089 w 10142580"/>
              <a:gd name="connsiteY6" fmla="*/ 8127755 h 10139847"/>
              <a:gd name="connsiteX7" fmla="*/ 5178949 w 10142580"/>
              <a:gd name="connsiteY7" fmla="*/ 10131776 h 10139847"/>
              <a:gd name="connsiteX8" fmla="*/ 1869456 w 10142580"/>
              <a:gd name="connsiteY8" fmla="*/ 8152093 h 10139847"/>
              <a:gd name="connsiteX9" fmla="*/ 777 w 10142580"/>
              <a:gd name="connsiteY9" fmla="*/ 5015424 h 10139847"/>
              <a:gd name="connsiteX0" fmla="*/ 777 w 10131835"/>
              <a:gd name="connsiteY0" fmla="*/ 5015424 h 10139847"/>
              <a:gd name="connsiteX1" fmla="*/ 1895582 w 10131835"/>
              <a:gd name="connsiteY1" fmla="*/ 1973361 h 10139847"/>
              <a:gd name="connsiteX2" fmla="*/ 5039552 w 10131835"/>
              <a:gd name="connsiteY2" fmla="*/ 264 h 10139847"/>
              <a:gd name="connsiteX3" fmla="*/ 8068310 w 10131835"/>
              <a:gd name="connsiteY3" fmla="*/ 1807075 h 10139847"/>
              <a:gd name="connsiteX4" fmla="*/ 10100925 w 10131835"/>
              <a:gd name="connsiteY4" fmla="*/ 4654536 h 10139847"/>
              <a:gd name="connsiteX5" fmla="*/ 9663272 w 10131835"/>
              <a:gd name="connsiteY5" fmla="*/ 6635807 h 10139847"/>
              <a:gd name="connsiteX6" fmla="*/ 8262089 w 10131835"/>
              <a:gd name="connsiteY6" fmla="*/ 8127755 h 10139847"/>
              <a:gd name="connsiteX7" fmla="*/ 5178949 w 10131835"/>
              <a:gd name="connsiteY7" fmla="*/ 10131776 h 10139847"/>
              <a:gd name="connsiteX8" fmla="*/ 1869456 w 10131835"/>
              <a:gd name="connsiteY8" fmla="*/ 8152093 h 10139847"/>
              <a:gd name="connsiteX9" fmla="*/ 777 w 10131835"/>
              <a:gd name="connsiteY9" fmla="*/ 5015424 h 10139847"/>
              <a:gd name="connsiteX0" fmla="*/ 14 w 10131072"/>
              <a:gd name="connsiteY0" fmla="*/ 5015424 h 10139742"/>
              <a:gd name="connsiteX1" fmla="*/ 1894819 w 10131072"/>
              <a:gd name="connsiteY1" fmla="*/ 1973361 h 10139742"/>
              <a:gd name="connsiteX2" fmla="*/ 5038789 w 10131072"/>
              <a:gd name="connsiteY2" fmla="*/ 264 h 10139742"/>
              <a:gd name="connsiteX3" fmla="*/ 8067547 w 10131072"/>
              <a:gd name="connsiteY3" fmla="*/ 1807075 h 10139742"/>
              <a:gd name="connsiteX4" fmla="*/ 10100162 w 10131072"/>
              <a:gd name="connsiteY4" fmla="*/ 4654536 h 10139742"/>
              <a:gd name="connsiteX5" fmla="*/ 9662509 w 10131072"/>
              <a:gd name="connsiteY5" fmla="*/ 6635807 h 10139742"/>
              <a:gd name="connsiteX6" fmla="*/ 8261326 w 10131072"/>
              <a:gd name="connsiteY6" fmla="*/ 8127755 h 10139742"/>
              <a:gd name="connsiteX7" fmla="*/ 5178186 w 10131072"/>
              <a:gd name="connsiteY7" fmla="*/ 10131776 h 10139742"/>
              <a:gd name="connsiteX8" fmla="*/ 1868693 w 10131072"/>
              <a:gd name="connsiteY8" fmla="*/ 8133929 h 10139742"/>
              <a:gd name="connsiteX9" fmla="*/ 14 w 10131072"/>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42"/>
              <a:gd name="connsiteX1" fmla="*/ 1897235 w 10133488"/>
              <a:gd name="connsiteY1" fmla="*/ 1973361 h 10139742"/>
              <a:gd name="connsiteX2" fmla="*/ 5041205 w 10133488"/>
              <a:gd name="connsiteY2" fmla="*/ 264 h 10139742"/>
              <a:gd name="connsiteX3" fmla="*/ 8069963 w 10133488"/>
              <a:gd name="connsiteY3" fmla="*/ 1807075 h 10139742"/>
              <a:gd name="connsiteX4" fmla="*/ 10102578 w 10133488"/>
              <a:gd name="connsiteY4" fmla="*/ 4654536 h 10139742"/>
              <a:gd name="connsiteX5" fmla="*/ 9664925 w 10133488"/>
              <a:gd name="connsiteY5" fmla="*/ 6635807 h 10139742"/>
              <a:gd name="connsiteX6" fmla="*/ 8263742 w 10133488"/>
              <a:gd name="connsiteY6" fmla="*/ 8127755 h 10139742"/>
              <a:gd name="connsiteX7" fmla="*/ 5180602 w 10133488"/>
              <a:gd name="connsiteY7" fmla="*/ 10131776 h 10139742"/>
              <a:gd name="connsiteX8" fmla="*/ 1871109 w 10133488"/>
              <a:gd name="connsiteY8" fmla="*/ 8133929 h 10139742"/>
              <a:gd name="connsiteX9" fmla="*/ 2430 w 10133488"/>
              <a:gd name="connsiteY9" fmla="*/ 5015424 h 10139742"/>
              <a:gd name="connsiteX0" fmla="*/ 2430 w 10133488"/>
              <a:gd name="connsiteY0" fmla="*/ 5015424 h 10139776"/>
              <a:gd name="connsiteX1" fmla="*/ 1897235 w 10133488"/>
              <a:gd name="connsiteY1" fmla="*/ 1973361 h 10139776"/>
              <a:gd name="connsiteX2" fmla="*/ 5041205 w 10133488"/>
              <a:gd name="connsiteY2" fmla="*/ 264 h 10139776"/>
              <a:gd name="connsiteX3" fmla="*/ 8069963 w 10133488"/>
              <a:gd name="connsiteY3" fmla="*/ 1807075 h 10139776"/>
              <a:gd name="connsiteX4" fmla="*/ 10102578 w 10133488"/>
              <a:gd name="connsiteY4" fmla="*/ 4654536 h 10139776"/>
              <a:gd name="connsiteX5" fmla="*/ 9664925 w 10133488"/>
              <a:gd name="connsiteY5" fmla="*/ 6635807 h 10139776"/>
              <a:gd name="connsiteX6" fmla="*/ 8263742 w 10133488"/>
              <a:gd name="connsiteY6" fmla="*/ 8127755 h 10139776"/>
              <a:gd name="connsiteX7" fmla="*/ 5180602 w 10133488"/>
              <a:gd name="connsiteY7" fmla="*/ 10131776 h 10139776"/>
              <a:gd name="connsiteX8" fmla="*/ 1871109 w 10133488"/>
              <a:gd name="connsiteY8" fmla="*/ 8133929 h 10139776"/>
              <a:gd name="connsiteX9" fmla="*/ 2430 w 10133488"/>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797 w 10131855"/>
              <a:gd name="connsiteY0" fmla="*/ 5015424 h 10139776"/>
              <a:gd name="connsiteX1" fmla="*/ 1895602 w 10131855"/>
              <a:gd name="connsiteY1" fmla="*/ 1973361 h 10139776"/>
              <a:gd name="connsiteX2" fmla="*/ 5039572 w 10131855"/>
              <a:gd name="connsiteY2" fmla="*/ 264 h 10139776"/>
              <a:gd name="connsiteX3" fmla="*/ 8068330 w 10131855"/>
              <a:gd name="connsiteY3" fmla="*/ 1807075 h 10139776"/>
              <a:gd name="connsiteX4" fmla="*/ 10100945 w 10131855"/>
              <a:gd name="connsiteY4" fmla="*/ 4654536 h 10139776"/>
              <a:gd name="connsiteX5" fmla="*/ 9663292 w 10131855"/>
              <a:gd name="connsiteY5" fmla="*/ 6635807 h 10139776"/>
              <a:gd name="connsiteX6" fmla="*/ 8262109 w 10131855"/>
              <a:gd name="connsiteY6" fmla="*/ 8127755 h 10139776"/>
              <a:gd name="connsiteX7" fmla="*/ 5178969 w 10131855"/>
              <a:gd name="connsiteY7" fmla="*/ 10131776 h 10139776"/>
              <a:gd name="connsiteX8" fmla="*/ 1869476 w 10131855"/>
              <a:gd name="connsiteY8" fmla="*/ 8133929 h 10139776"/>
              <a:gd name="connsiteX9" fmla="*/ 797 w 10131855"/>
              <a:gd name="connsiteY9" fmla="*/ 5015424 h 10139776"/>
              <a:gd name="connsiteX0" fmla="*/ 809 w 10131867"/>
              <a:gd name="connsiteY0" fmla="*/ 5015424 h 10140107"/>
              <a:gd name="connsiteX1" fmla="*/ 1895614 w 10131867"/>
              <a:gd name="connsiteY1" fmla="*/ 1973361 h 10140107"/>
              <a:gd name="connsiteX2" fmla="*/ 5039584 w 10131867"/>
              <a:gd name="connsiteY2" fmla="*/ 264 h 10140107"/>
              <a:gd name="connsiteX3" fmla="*/ 8068342 w 10131867"/>
              <a:gd name="connsiteY3" fmla="*/ 1807075 h 10140107"/>
              <a:gd name="connsiteX4" fmla="*/ 10100957 w 10131867"/>
              <a:gd name="connsiteY4" fmla="*/ 4654536 h 10140107"/>
              <a:gd name="connsiteX5" fmla="*/ 9663304 w 10131867"/>
              <a:gd name="connsiteY5" fmla="*/ 6635807 h 10140107"/>
              <a:gd name="connsiteX6" fmla="*/ 8262121 w 10131867"/>
              <a:gd name="connsiteY6" fmla="*/ 8127755 h 10140107"/>
              <a:gd name="connsiteX7" fmla="*/ 5178981 w 10131867"/>
              <a:gd name="connsiteY7" fmla="*/ 10131776 h 10140107"/>
              <a:gd name="connsiteX8" fmla="*/ 1869488 w 10131867"/>
              <a:gd name="connsiteY8" fmla="*/ 8133929 h 10140107"/>
              <a:gd name="connsiteX9" fmla="*/ 809 w 10131867"/>
              <a:gd name="connsiteY9" fmla="*/ 5015424 h 10140107"/>
              <a:gd name="connsiteX0" fmla="*/ 189 w 10131247"/>
              <a:gd name="connsiteY0" fmla="*/ 5015424 h 10140107"/>
              <a:gd name="connsiteX1" fmla="*/ 1894994 w 10131247"/>
              <a:gd name="connsiteY1" fmla="*/ 1973361 h 10140107"/>
              <a:gd name="connsiteX2" fmla="*/ 5038964 w 10131247"/>
              <a:gd name="connsiteY2" fmla="*/ 264 h 10140107"/>
              <a:gd name="connsiteX3" fmla="*/ 8067722 w 10131247"/>
              <a:gd name="connsiteY3" fmla="*/ 1807075 h 10140107"/>
              <a:gd name="connsiteX4" fmla="*/ 10100337 w 10131247"/>
              <a:gd name="connsiteY4" fmla="*/ 4654536 h 10140107"/>
              <a:gd name="connsiteX5" fmla="*/ 9662684 w 10131247"/>
              <a:gd name="connsiteY5" fmla="*/ 6635807 h 10140107"/>
              <a:gd name="connsiteX6" fmla="*/ 8261501 w 10131247"/>
              <a:gd name="connsiteY6" fmla="*/ 8127755 h 10140107"/>
              <a:gd name="connsiteX7" fmla="*/ 5178361 w 10131247"/>
              <a:gd name="connsiteY7" fmla="*/ 10131776 h 10140107"/>
              <a:gd name="connsiteX8" fmla="*/ 1868868 w 10131247"/>
              <a:gd name="connsiteY8" fmla="*/ 8133929 h 10140107"/>
              <a:gd name="connsiteX9" fmla="*/ 189 w 10131247"/>
              <a:gd name="connsiteY9" fmla="*/ 5015424 h 10140107"/>
              <a:gd name="connsiteX0" fmla="*/ 349 w 10131407"/>
              <a:gd name="connsiteY0" fmla="*/ 5015424 h 10140107"/>
              <a:gd name="connsiteX1" fmla="*/ 1895154 w 10131407"/>
              <a:gd name="connsiteY1" fmla="*/ 1973361 h 10140107"/>
              <a:gd name="connsiteX2" fmla="*/ 5039124 w 10131407"/>
              <a:gd name="connsiteY2" fmla="*/ 264 h 10140107"/>
              <a:gd name="connsiteX3" fmla="*/ 8067882 w 10131407"/>
              <a:gd name="connsiteY3" fmla="*/ 1807075 h 10140107"/>
              <a:gd name="connsiteX4" fmla="*/ 10100497 w 10131407"/>
              <a:gd name="connsiteY4" fmla="*/ 4654536 h 10140107"/>
              <a:gd name="connsiteX5" fmla="*/ 9662844 w 10131407"/>
              <a:gd name="connsiteY5" fmla="*/ 6635807 h 10140107"/>
              <a:gd name="connsiteX6" fmla="*/ 8261661 w 10131407"/>
              <a:gd name="connsiteY6" fmla="*/ 8127755 h 10140107"/>
              <a:gd name="connsiteX7" fmla="*/ 5178521 w 10131407"/>
              <a:gd name="connsiteY7" fmla="*/ 10131776 h 10140107"/>
              <a:gd name="connsiteX8" fmla="*/ 1869028 w 10131407"/>
              <a:gd name="connsiteY8" fmla="*/ 8133929 h 10140107"/>
              <a:gd name="connsiteX9" fmla="*/ 349 w 10131407"/>
              <a:gd name="connsiteY9" fmla="*/ 5015424 h 10140107"/>
              <a:gd name="connsiteX0" fmla="*/ 354 w 10131412"/>
              <a:gd name="connsiteY0" fmla="*/ 5015424 h 10139997"/>
              <a:gd name="connsiteX1" fmla="*/ 1895159 w 10131412"/>
              <a:gd name="connsiteY1" fmla="*/ 1973361 h 10139997"/>
              <a:gd name="connsiteX2" fmla="*/ 5039129 w 10131412"/>
              <a:gd name="connsiteY2" fmla="*/ 264 h 10139997"/>
              <a:gd name="connsiteX3" fmla="*/ 8067887 w 10131412"/>
              <a:gd name="connsiteY3" fmla="*/ 1807075 h 10139997"/>
              <a:gd name="connsiteX4" fmla="*/ 10100502 w 10131412"/>
              <a:gd name="connsiteY4" fmla="*/ 4654536 h 10139997"/>
              <a:gd name="connsiteX5" fmla="*/ 9662849 w 10131412"/>
              <a:gd name="connsiteY5" fmla="*/ 6635807 h 10139997"/>
              <a:gd name="connsiteX6" fmla="*/ 8261666 w 10131412"/>
              <a:gd name="connsiteY6" fmla="*/ 8127755 h 10139997"/>
              <a:gd name="connsiteX7" fmla="*/ 5178526 w 10131412"/>
              <a:gd name="connsiteY7" fmla="*/ 10131776 h 10139997"/>
              <a:gd name="connsiteX8" fmla="*/ 1869033 w 10131412"/>
              <a:gd name="connsiteY8" fmla="*/ 8133929 h 10139997"/>
              <a:gd name="connsiteX9" fmla="*/ 354 w 10131412"/>
              <a:gd name="connsiteY9" fmla="*/ 5015424 h 10139997"/>
              <a:gd name="connsiteX0" fmla="*/ 354 w 10131412"/>
              <a:gd name="connsiteY0" fmla="*/ 5015424 h 10131802"/>
              <a:gd name="connsiteX1" fmla="*/ 1895159 w 10131412"/>
              <a:gd name="connsiteY1" fmla="*/ 1973361 h 10131802"/>
              <a:gd name="connsiteX2" fmla="*/ 5039129 w 10131412"/>
              <a:gd name="connsiteY2" fmla="*/ 264 h 10131802"/>
              <a:gd name="connsiteX3" fmla="*/ 8067887 w 10131412"/>
              <a:gd name="connsiteY3" fmla="*/ 1807075 h 10131802"/>
              <a:gd name="connsiteX4" fmla="*/ 10100502 w 10131412"/>
              <a:gd name="connsiteY4" fmla="*/ 4654536 h 10131802"/>
              <a:gd name="connsiteX5" fmla="*/ 9662849 w 10131412"/>
              <a:gd name="connsiteY5" fmla="*/ 6635807 h 10131802"/>
              <a:gd name="connsiteX6" fmla="*/ 8261666 w 10131412"/>
              <a:gd name="connsiteY6" fmla="*/ 8127755 h 10131802"/>
              <a:gd name="connsiteX7" fmla="*/ 5178526 w 10131412"/>
              <a:gd name="connsiteY7" fmla="*/ 10131776 h 10131802"/>
              <a:gd name="connsiteX8" fmla="*/ 1869033 w 10131412"/>
              <a:gd name="connsiteY8" fmla="*/ 8133929 h 10131802"/>
              <a:gd name="connsiteX9" fmla="*/ 354 w 10131412"/>
              <a:gd name="connsiteY9" fmla="*/ 5015424 h 10131802"/>
              <a:gd name="connsiteX0" fmla="*/ 354 w 10130848"/>
              <a:gd name="connsiteY0" fmla="*/ 5015424 h 10131802"/>
              <a:gd name="connsiteX1" fmla="*/ 1895159 w 10130848"/>
              <a:gd name="connsiteY1" fmla="*/ 1973361 h 10131802"/>
              <a:gd name="connsiteX2" fmla="*/ 5039129 w 10130848"/>
              <a:gd name="connsiteY2" fmla="*/ 264 h 10131802"/>
              <a:gd name="connsiteX3" fmla="*/ 8067887 w 10130848"/>
              <a:gd name="connsiteY3" fmla="*/ 1807075 h 10131802"/>
              <a:gd name="connsiteX4" fmla="*/ 10100502 w 10130848"/>
              <a:gd name="connsiteY4" fmla="*/ 4654536 h 10131802"/>
              <a:gd name="connsiteX5" fmla="*/ 9662849 w 10130848"/>
              <a:gd name="connsiteY5" fmla="*/ 6635807 h 10131802"/>
              <a:gd name="connsiteX6" fmla="*/ 8279860 w 10130848"/>
              <a:gd name="connsiteY6" fmla="*/ 8139865 h 10131802"/>
              <a:gd name="connsiteX7" fmla="*/ 5178526 w 10130848"/>
              <a:gd name="connsiteY7" fmla="*/ 10131776 h 10131802"/>
              <a:gd name="connsiteX8" fmla="*/ 1869033 w 10130848"/>
              <a:gd name="connsiteY8" fmla="*/ 8133929 h 10131802"/>
              <a:gd name="connsiteX9" fmla="*/ 354 w 10130848"/>
              <a:gd name="connsiteY9" fmla="*/ 5015424 h 10131802"/>
              <a:gd name="connsiteX0" fmla="*/ 354 w 10130848"/>
              <a:gd name="connsiteY0" fmla="*/ 5015424 h 10136015"/>
              <a:gd name="connsiteX1" fmla="*/ 1895159 w 10130848"/>
              <a:gd name="connsiteY1" fmla="*/ 1973361 h 10136015"/>
              <a:gd name="connsiteX2" fmla="*/ 5039129 w 10130848"/>
              <a:gd name="connsiteY2" fmla="*/ 264 h 10136015"/>
              <a:gd name="connsiteX3" fmla="*/ 8067887 w 10130848"/>
              <a:gd name="connsiteY3" fmla="*/ 1807075 h 10136015"/>
              <a:gd name="connsiteX4" fmla="*/ 10100502 w 10130848"/>
              <a:gd name="connsiteY4" fmla="*/ 4654536 h 10136015"/>
              <a:gd name="connsiteX5" fmla="*/ 9662849 w 10130848"/>
              <a:gd name="connsiteY5" fmla="*/ 6635807 h 10136015"/>
              <a:gd name="connsiteX6" fmla="*/ 8279860 w 10130848"/>
              <a:gd name="connsiteY6" fmla="*/ 8139865 h 10136015"/>
              <a:gd name="connsiteX7" fmla="*/ 5178526 w 10130848"/>
              <a:gd name="connsiteY7" fmla="*/ 10131776 h 10136015"/>
              <a:gd name="connsiteX8" fmla="*/ 1869033 w 10130848"/>
              <a:gd name="connsiteY8" fmla="*/ 8133929 h 10136015"/>
              <a:gd name="connsiteX9" fmla="*/ 354 w 10130848"/>
              <a:gd name="connsiteY9" fmla="*/ 5015424 h 10136015"/>
              <a:gd name="connsiteX0" fmla="*/ 390 w 10130884"/>
              <a:gd name="connsiteY0" fmla="*/ 5015424 h 10136191"/>
              <a:gd name="connsiteX1" fmla="*/ 1895195 w 10130884"/>
              <a:gd name="connsiteY1" fmla="*/ 1973361 h 10136191"/>
              <a:gd name="connsiteX2" fmla="*/ 5039165 w 10130884"/>
              <a:gd name="connsiteY2" fmla="*/ 264 h 10136191"/>
              <a:gd name="connsiteX3" fmla="*/ 8067923 w 10130884"/>
              <a:gd name="connsiteY3" fmla="*/ 1807075 h 10136191"/>
              <a:gd name="connsiteX4" fmla="*/ 10100538 w 10130884"/>
              <a:gd name="connsiteY4" fmla="*/ 4654536 h 10136191"/>
              <a:gd name="connsiteX5" fmla="*/ 9662885 w 10130884"/>
              <a:gd name="connsiteY5" fmla="*/ 6635807 h 10136191"/>
              <a:gd name="connsiteX6" fmla="*/ 8279896 w 10130884"/>
              <a:gd name="connsiteY6" fmla="*/ 8139865 h 10136191"/>
              <a:gd name="connsiteX7" fmla="*/ 5178562 w 10130884"/>
              <a:gd name="connsiteY7" fmla="*/ 10131776 h 10136191"/>
              <a:gd name="connsiteX8" fmla="*/ 1869069 w 10130884"/>
              <a:gd name="connsiteY8" fmla="*/ 8133929 h 10136191"/>
              <a:gd name="connsiteX9" fmla="*/ 390 w 10130884"/>
              <a:gd name="connsiteY9" fmla="*/ 5015424 h 10136191"/>
              <a:gd name="connsiteX0" fmla="*/ 390 w 10191597"/>
              <a:gd name="connsiteY0" fmla="*/ 5015424 h 10136191"/>
              <a:gd name="connsiteX1" fmla="*/ 1895195 w 10191597"/>
              <a:gd name="connsiteY1" fmla="*/ 1973361 h 10136191"/>
              <a:gd name="connsiteX2" fmla="*/ 5039165 w 10191597"/>
              <a:gd name="connsiteY2" fmla="*/ 264 h 10136191"/>
              <a:gd name="connsiteX3" fmla="*/ 8067923 w 10191597"/>
              <a:gd name="connsiteY3" fmla="*/ 1807075 h 10136191"/>
              <a:gd name="connsiteX4" fmla="*/ 10100538 w 10191597"/>
              <a:gd name="connsiteY4" fmla="*/ 4654536 h 10136191"/>
              <a:gd name="connsiteX5" fmla="*/ 9682369 w 10191597"/>
              <a:gd name="connsiteY5" fmla="*/ 6642291 h 10136191"/>
              <a:gd name="connsiteX6" fmla="*/ 8279896 w 10191597"/>
              <a:gd name="connsiteY6" fmla="*/ 8139865 h 10136191"/>
              <a:gd name="connsiteX7" fmla="*/ 5178562 w 10191597"/>
              <a:gd name="connsiteY7" fmla="*/ 10131776 h 10136191"/>
              <a:gd name="connsiteX8" fmla="*/ 1869069 w 10191597"/>
              <a:gd name="connsiteY8" fmla="*/ 8133929 h 10136191"/>
              <a:gd name="connsiteX9" fmla="*/ 390 w 10191597"/>
              <a:gd name="connsiteY9" fmla="*/ 5015424 h 10136191"/>
              <a:gd name="connsiteX0" fmla="*/ 390 w 10201626"/>
              <a:gd name="connsiteY0" fmla="*/ 5015424 h 10136191"/>
              <a:gd name="connsiteX1" fmla="*/ 1895195 w 10201626"/>
              <a:gd name="connsiteY1" fmla="*/ 1973361 h 10136191"/>
              <a:gd name="connsiteX2" fmla="*/ 5039165 w 10201626"/>
              <a:gd name="connsiteY2" fmla="*/ 264 h 10136191"/>
              <a:gd name="connsiteX3" fmla="*/ 8067923 w 10201626"/>
              <a:gd name="connsiteY3" fmla="*/ 1807075 h 10136191"/>
              <a:gd name="connsiteX4" fmla="*/ 10100538 w 10201626"/>
              <a:gd name="connsiteY4" fmla="*/ 4654536 h 10136191"/>
              <a:gd name="connsiteX5" fmla="*/ 9682369 w 10201626"/>
              <a:gd name="connsiteY5" fmla="*/ 6642291 h 10136191"/>
              <a:gd name="connsiteX6" fmla="*/ 8279896 w 10201626"/>
              <a:gd name="connsiteY6" fmla="*/ 8139865 h 10136191"/>
              <a:gd name="connsiteX7" fmla="*/ 5178562 w 10201626"/>
              <a:gd name="connsiteY7" fmla="*/ 10131776 h 10136191"/>
              <a:gd name="connsiteX8" fmla="*/ 1869069 w 10201626"/>
              <a:gd name="connsiteY8" fmla="*/ 8133929 h 10136191"/>
              <a:gd name="connsiteX9" fmla="*/ 390 w 10201626"/>
              <a:gd name="connsiteY9" fmla="*/ 5015424 h 10136191"/>
              <a:gd name="connsiteX0" fmla="*/ 390 w 10106208"/>
              <a:gd name="connsiteY0" fmla="*/ 5015424 h 10136191"/>
              <a:gd name="connsiteX1" fmla="*/ 1895195 w 10106208"/>
              <a:gd name="connsiteY1" fmla="*/ 1973361 h 10136191"/>
              <a:gd name="connsiteX2" fmla="*/ 5039165 w 10106208"/>
              <a:gd name="connsiteY2" fmla="*/ 264 h 10136191"/>
              <a:gd name="connsiteX3" fmla="*/ 8067923 w 10106208"/>
              <a:gd name="connsiteY3" fmla="*/ 1807075 h 10136191"/>
              <a:gd name="connsiteX4" fmla="*/ 10100538 w 10106208"/>
              <a:gd name="connsiteY4" fmla="*/ 4654536 h 10136191"/>
              <a:gd name="connsiteX5" fmla="*/ 9682369 w 10106208"/>
              <a:gd name="connsiteY5" fmla="*/ 6642291 h 10136191"/>
              <a:gd name="connsiteX6" fmla="*/ 8279896 w 10106208"/>
              <a:gd name="connsiteY6" fmla="*/ 8139865 h 10136191"/>
              <a:gd name="connsiteX7" fmla="*/ 5178562 w 10106208"/>
              <a:gd name="connsiteY7" fmla="*/ 10131776 h 10136191"/>
              <a:gd name="connsiteX8" fmla="*/ 1869069 w 10106208"/>
              <a:gd name="connsiteY8" fmla="*/ 8133929 h 10136191"/>
              <a:gd name="connsiteX9" fmla="*/ 390 w 10106208"/>
              <a:gd name="connsiteY9" fmla="*/ 5015424 h 10136191"/>
              <a:gd name="connsiteX0" fmla="*/ 390 w 10148981"/>
              <a:gd name="connsiteY0" fmla="*/ 5015424 h 10136191"/>
              <a:gd name="connsiteX1" fmla="*/ 1895195 w 10148981"/>
              <a:gd name="connsiteY1" fmla="*/ 1973361 h 10136191"/>
              <a:gd name="connsiteX2" fmla="*/ 5039165 w 10148981"/>
              <a:gd name="connsiteY2" fmla="*/ 264 h 10136191"/>
              <a:gd name="connsiteX3" fmla="*/ 8067923 w 10148981"/>
              <a:gd name="connsiteY3" fmla="*/ 1807075 h 10136191"/>
              <a:gd name="connsiteX4" fmla="*/ 10146000 w 10148981"/>
              <a:gd name="connsiteY4" fmla="*/ 4913898 h 10136191"/>
              <a:gd name="connsiteX5" fmla="*/ 9682369 w 10148981"/>
              <a:gd name="connsiteY5" fmla="*/ 6642291 h 10136191"/>
              <a:gd name="connsiteX6" fmla="*/ 8279896 w 10148981"/>
              <a:gd name="connsiteY6" fmla="*/ 8139865 h 10136191"/>
              <a:gd name="connsiteX7" fmla="*/ 5178562 w 10148981"/>
              <a:gd name="connsiteY7" fmla="*/ 10131776 h 10136191"/>
              <a:gd name="connsiteX8" fmla="*/ 1869069 w 10148981"/>
              <a:gd name="connsiteY8" fmla="*/ 8133929 h 10136191"/>
              <a:gd name="connsiteX9" fmla="*/ 390 w 10148981"/>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514"/>
              <a:gd name="connsiteY0" fmla="*/ 5015424 h 10136191"/>
              <a:gd name="connsiteX1" fmla="*/ 1895195 w 10146514"/>
              <a:gd name="connsiteY1" fmla="*/ 1973361 h 10136191"/>
              <a:gd name="connsiteX2" fmla="*/ 5039165 w 10146514"/>
              <a:gd name="connsiteY2" fmla="*/ 264 h 10136191"/>
              <a:gd name="connsiteX3" fmla="*/ 8067923 w 10146514"/>
              <a:gd name="connsiteY3" fmla="*/ 1807075 h 10136191"/>
              <a:gd name="connsiteX4" fmla="*/ 10146000 w 10146514"/>
              <a:gd name="connsiteY4" fmla="*/ 4913898 h 10136191"/>
              <a:gd name="connsiteX5" fmla="*/ 9682369 w 10146514"/>
              <a:gd name="connsiteY5" fmla="*/ 6642291 h 10136191"/>
              <a:gd name="connsiteX6" fmla="*/ 8279896 w 10146514"/>
              <a:gd name="connsiteY6" fmla="*/ 8139865 h 10136191"/>
              <a:gd name="connsiteX7" fmla="*/ 5178562 w 10146514"/>
              <a:gd name="connsiteY7" fmla="*/ 10131776 h 10136191"/>
              <a:gd name="connsiteX8" fmla="*/ 1869069 w 10146514"/>
              <a:gd name="connsiteY8" fmla="*/ 8133929 h 10136191"/>
              <a:gd name="connsiteX9" fmla="*/ 390 w 10146514"/>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20"/>
              <a:gd name="connsiteY0" fmla="*/ 5015424 h 10136191"/>
              <a:gd name="connsiteX1" fmla="*/ 1895195 w 10146020"/>
              <a:gd name="connsiteY1" fmla="*/ 1973361 h 10136191"/>
              <a:gd name="connsiteX2" fmla="*/ 5039165 w 10146020"/>
              <a:gd name="connsiteY2" fmla="*/ 264 h 10136191"/>
              <a:gd name="connsiteX3" fmla="*/ 8067923 w 10146020"/>
              <a:gd name="connsiteY3" fmla="*/ 1807075 h 10136191"/>
              <a:gd name="connsiteX4" fmla="*/ 10146000 w 10146020"/>
              <a:gd name="connsiteY4" fmla="*/ 4913898 h 10136191"/>
              <a:gd name="connsiteX5" fmla="*/ 9682369 w 10146020"/>
              <a:gd name="connsiteY5" fmla="*/ 6642291 h 10136191"/>
              <a:gd name="connsiteX6" fmla="*/ 8279896 w 10146020"/>
              <a:gd name="connsiteY6" fmla="*/ 8139865 h 10136191"/>
              <a:gd name="connsiteX7" fmla="*/ 5178562 w 10146020"/>
              <a:gd name="connsiteY7" fmla="*/ 10131776 h 10136191"/>
              <a:gd name="connsiteX8" fmla="*/ 1869069 w 10146020"/>
              <a:gd name="connsiteY8" fmla="*/ 8133929 h 10136191"/>
              <a:gd name="connsiteX9" fmla="*/ 390 w 10146020"/>
              <a:gd name="connsiteY9" fmla="*/ 5015424 h 10136191"/>
              <a:gd name="connsiteX0" fmla="*/ 390 w 10146062"/>
              <a:gd name="connsiteY0" fmla="*/ 5015424 h 10136191"/>
              <a:gd name="connsiteX1" fmla="*/ 1895195 w 10146062"/>
              <a:gd name="connsiteY1" fmla="*/ 1973361 h 10136191"/>
              <a:gd name="connsiteX2" fmla="*/ 5039165 w 10146062"/>
              <a:gd name="connsiteY2" fmla="*/ 264 h 10136191"/>
              <a:gd name="connsiteX3" fmla="*/ 8067923 w 10146062"/>
              <a:gd name="connsiteY3" fmla="*/ 1807075 h 10136191"/>
              <a:gd name="connsiteX4" fmla="*/ 10146000 w 10146062"/>
              <a:gd name="connsiteY4" fmla="*/ 4913898 h 10136191"/>
              <a:gd name="connsiteX5" fmla="*/ 9682369 w 10146062"/>
              <a:gd name="connsiteY5" fmla="*/ 6642291 h 10136191"/>
              <a:gd name="connsiteX6" fmla="*/ 8279896 w 10146062"/>
              <a:gd name="connsiteY6" fmla="*/ 8139865 h 10136191"/>
              <a:gd name="connsiteX7" fmla="*/ 5178562 w 10146062"/>
              <a:gd name="connsiteY7" fmla="*/ 10131776 h 10136191"/>
              <a:gd name="connsiteX8" fmla="*/ 1869069 w 10146062"/>
              <a:gd name="connsiteY8" fmla="*/ 8133929 h 10136191"/>
              <a:gd name="connsiteX9" fmla="*/ 390 w 10146062"/>
              <a:gd name="connsiteY9" fmla="*/ 5015424 h 10136191"/>
              <a:gd name="connsiteX0" fmla="*/ 390 w 10218833"/>
              <a:gd name="connsiteY0" fmla="*/ 5015747 h 10136514"/>
              <a:gd name="connsiteX1" fmla="*/ 1895195 w 10218833"/>
              <a:gd name="connsiteY1" fmla="*/ 1973684 h 10136514"/>
              <a:gd name="connsiteX2" fmla="*/ 5039165 w 10218833"/>
              <a:gd name="connsiteY2" fmla="*/ 587 h 10136514"/>
              <a:gd name="connsiteX3" fmla="*/ 8074417 w 10218833"/>
              <a:gd name="connsiteY3" fmla="*/ 1787947 h 10136514"/>
              <a:gd name="connsiteX4" fmla="*/ 10146000 w 10218833"/>
              <a:gd name="connsiteY4" fmla="*/ 4914221 h 10136514"/>
              <a:gd name="connsiteX5" fmla="*/ 9682369 w 10218833"/>
              <a:gd name="connsiteY5" fmla="*/ 6642614 h 10136514"/>
              <a:gd name="connsiteX6" fmla="*/ 8279896 w 10218833"/>
              <a:gd name="connsiteY6" fmla="*/ 8140188 h 10136514"/>
              <a:gd name="connsiteX7" fmla="*/ 5178562 w 10218833"/>
              <a:gd name="connsiteY7" fmla="*/ 10132099 h 10136514"/>
              <a:gd name="connsiteX8" fmla="*/ 1869069 w 10218833"/>
              <a:gd name="connsiteY8" fmla="*/ 8134252 h 10136514"/>
              <a:gd name="connsiteX9" fmla="*/ 390 w 10218833"/>
              <a:gd name="connsiteY9" fmla="*/ 5015747 h 10136514"/>
              <a:gd name="connsiteX0" fmla="*/ 390 w 10218833"/>
              <a:gd name="connsiteY0" fmla="*/ 5015825 h 10136592"/>
              <a:gd name="connsiteX1" fmla="*/ 1895195 w 10218833"/>
              <a:gd name="connsiteY1" fmla="*/ 1973762 h 10136592"/>
              <a:gd name="connsiteX2" fmla="*/ 5039165 w 10218833"/>
              <a:gd name="connsiteY2" fmla="*/ 665 h 10136592"/>
              <a:gd name="connsiteX3" fmla="*/ 8074417 w 10218833"/>
              <a:gd name="connsiteY3" fmla="*/ 1788025 h 10136592"/>
              <a:gd name="connsiteX4" fmla="*/ 10146000 w 10218833"/>
              <a:gd name="connsiteY4" fmla="*/ 4914299 h 10136592"/>
              <a:gd name="connsiteX5" fmla="*/ 9682369 w 10218833"/>
              <a:gd name="connsiteY5" fmla="*/ 6642692 h 10136592"/>
              <a:gd name="connsiteX6" fmla="*/ 8279896 w 10218833"/>
              <a:gd name="connsiteY6" fmla="*/ 8140266 h 10136592"/>
              <a:gd name="connsiteX7" fmla="*/ 5178562 w 10218833"/>
              <a:gd name="connsiteY7" fmla="*/ 10132177 h 10136592"/>
              <a:gd name="connsiteX8" fmla="*/ 1869069 w 10218833"/>
              <a:gd name="connsiteY8" fmla="*/ 8134330 h 10136592"/>
              <a:gd name="connsiteX9" fmla="*/ 390 w 10218833"/>
              <a:gd name="connsiteY9" fmla="*/ 5015825 h 10136592"/>
              <a:gd name="connsiteX0" fmla="*/ 390 w 10218833"/>
              <a:gd name="connsiteY0" fmla="*/ 5015179 h 10135946"/>
              <a:gd name="connsiteX1" fmla="*/ 1895195 w 10218833"/>
              <a:gd name="connsiteY1" fmla="*/ 1973116 h 10135946"/>
              <a:gd name="connsiteX2" fmla="*/ 5039165 w 10218833"/>
              <a:gd name="connsiteY2" fmla="*/ 19 h 10135946"/>
              <a:gd name="connsiteX3" fmla="*/ 8074417 w 10218833"/>
              <a:gd name="connsiteY3" fmla="*/ 1787379 h 10135946"/>
              <a:gd name="connsiteX4" fmla="*/ 10146000 w 10218833"/>
              <a:gd name="connsiteY4" fmla="*/ 4913653 h 10135946"/>
              <a:gd name="connsiteX5" fmla="*/ 9682369 w 10218833"/>
              <a:gd name="connsiteY5" fmla="*/ 6642046 h 10135946"/>
              <a:gd name="connsiteX6" fmla="*/ 8279896 w 10218833"/>
              <a:gd name="connsiteY6" fmla="*/ 8139620 h 10135946"/>
              <a:gd name="connsiteX7" fmla="*/ 5178562 w 10218833"/>
              <a:gd name="connsiteY7" fmla="*/ 10131531 h 10135946"/>
              <a:gd name="connsiteX8" fmla="*/ 1869069 w 10218833"/>
              <a:gd name="connsiteY8" fmla="*/ 8133684 h 10135946"/>
              <a:gd name="connsiteX9" fmla="*/ 390 w 10218833"/>
              <a:gd name="connsiteY9" fmla="*/ 5015179 h 10135946"/>
              <a:gd name="connsiteX0" fmla="*/ 390 w 10218833"/>
              <a:gd name="connsiteY0" fmla="*/ 5015637 h 10136404"/>
              <a:gd name="connsiteX1" fmla="*/ 1895195 w 10218833"/>
              <a:gd name="connsiteY1" fmla="*/ 1973574 h 10136404"/>
              <a:gd name="connsiteX2" fmla="*/ 5039165 w 10218833"/>
              <a:gd name="connsiteY2" fmla="*/ 477 h 10136404"/>
              <a:gd name="connsiteX3" fmla="*/ 8074417 w 10218833"/>
              <a:gd name="connsiteY3" fmla="*/ 1787837 h 10136404"/>
              <a:gd name="connsiteX4" fmla="*/ 10146000 w 10218833"/>
              <a:gd name="connsiteY4" fmla="*/ 4914111 h 10136404"/>
              <a:gd name="connsiteX5" fmla="*/ 9682369 w 10218833"/>
              <a:gd name="connsiteY5" fmla="*/ 6642504 h 10136404"/>
              <a:gd name="connsiteX6" fmla="*/ 8279896 w 10218833"/>
              <a:gd name="connsiteY6" fmla="*/ 8140078 h 10136404"/>
              <a:gd name="connsiteX7" fmla="*/ 5178562 w 10218833"/>
              <a:gd name="connsiteY7" fmla="*/ 10131989 h 10136404"/>
              <a:gd name="connsiteX8" fmla="*/ 1869069 w 10218833"/>
              <a:gd name="connsiteY8" fmla="*/ 8134142 h 10136404"/>
              <a:gd name="connsiteX9" fmla="*/ 390 w 10218833"/>
              <a:gd name="connsiteY9" fmla="*/ 5015637 h 10136404"/>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218833"/>
              <a:gd name="connsiteY0" fmla="*/ 5015162 h 10135929"/>
              <a:gd name="connsiteX1" fmla="*/ 1895195 w 10218833"/>
              <a:gd name="connsiteY1" fmla="*/ 1973099 h 10135929"/>
              <a:gd name="connsiteX2" fmla="*/ 5039165 w 10218833"/>
              <a:gd name="connsiteY2" fmla="*/ 2 h 10135929"/>
              <a:gd name="connsiteX3" fmla="*/ 8074417 w 10218833"/>
              <a:gd name="connsiteY3" fmla="*/ 1787362 h 10135929"/>
              <a:gd name="connsiteX4" fmla="*/ 10146000 w 10218833"/>
              <a:gd name="connsiteY4" fmla="*/ 4913636 h 10135929"/>
              <a:gd name="connsiteX5" fmla="*/ 9682369 w 10218833"/>
              <a:gd name="connsiteY5" fmla="*/ 6642029 h 10135929"/>
              <a:gd name="connsiteX6" fmla="*/ 8279896 w 10218833"/>
              <a:gd name="connsiteY6" fmla="*/ 8139603 h 10135929"/>
              <a:gd name="connsiteX7" fmla="*/ 5178562 w 10218833"/>
              <a:gd name="connsiteY7" fmla="*/ 10131514 h 10135929"/>
              <a:gd name="connsiteX8" fmla="*/ 1869069 w 10218833"/>
              <a:gd name="connsiteY8" fmla="*/ 8133667 h 10135929"/>
              <a:gd name="connsiteX9" fmla="*/ 390 w 10218833"/>
              <a:gd name="connsiteY9" fmla="*/ 5015162 h 10135929"/>
              <a:gd name="connsiteX0" fmla="*/ 390 w 10156825"/>
              <a:gd name="connsiteY0" fmla="*/ 5015162 h 10135929"/>
              <a:gd name="connsiteX1" fmla="*/ 1895195 w 10156825"/>
              <a:gd name="connsiteY1" fmla="*/ 1973099 h 10135929"/>
              <a:gd name="connsiteX2" fmla="*/ 5039165 w 10156825"/>
              <a:gd name="connsiteY2" fmla="*/ 2 h 10135929"/>
              <a:gd name="connsiteX3" fmla="*/ 8074417 w 10156825"/>
              <a:gd name="connsiteY3" fmla="*/ 1787362 h 10135929"/>
              <a:gd name="connsiteX4" fmla="*/ 10061209 w 10156825"/>
              <a:gd name="connsiteY4" fmla="*/ 4321069 h 10135929"/>
              <a:gd name="connsiteX5" fmla="*/ 9682369 w 10156825"/>
              <a:gd name="connsiteY5" fmla="*/ 6642029 h 10135929"/>
              <a:gd name="connsiteX6" fmla="*/ 8279896 w 10156825"/>
              <a:gd name="connsiteY6" fmla="*/ 8139603 h 10135929"/>
              <a:gd name="connsiteX7" fmla="*/ 5178562 w 10156825"/>
              <a:gd name="connsiteY7" fmla="*/ 10131514 h 10135929"/>
              <a:gd name="connsiteX8" fmla="*/ 1869069 w 10156825"/>
              <a:gd name="connsiteY8" fmla="*/ 8133667 h 10135929"/>
              <a:gd name="connsiteX9" fmla="*/ 390 w 10156825"/>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90 w 10159874"/>
              <a:gd name="connsiteY0" fmla="*/ 5015162 h 10135929"/>
              <a:gd name="connsiteX1" fmla="*/ 1895195 w 10159874"/>
              <a:gd name="connsiteY1" fmla="*/ 1973099 h 10135929"/>
              <a:gd name="connsiteX2" fmla="*/ 5039165 w 10159874"/>
              <a:gd name="connsiteY2" fmla="*/ 2 h 10135929"/>
              <a:gd name="connsiteX3" fmla="*/ 8074417 w 10159874"/>
              <a:gd name="connsiteY3" fmla="*/ 1787362 h 10135929"/>
              <a:gd name="connsiteX4" fmla="*/ 10061209 w 10159874"/>
              <a:gd name="connsiteY4" fmla="*/ 4321069 h 10135929"/>
              <a:gd name="connsiteX5" fmla="*/ 9682369 w 10159874"/>
              <a:gd name="connsiteY5" fmla="*/ 6642029 h 10135929"/>
              <a:gd name="connsiteX6" fmla="*/ 8279896 w 10159874"/>
              <a:gd name="connsiteY6" fmla="*/ 8139603 h 10135929"/>
              <a:gd name="connsiteX7" fmla="*/ 5178562 w 10159874"/>
              <a:gd name="connsiteY7" fmla="*/ 10131514 h 10135929"/>
              <a:gd name="connsiteX8" fmla="*/ 1869069 w 10159874"/>
              <a:gd name="connsiteY8" fmla="*/ 8133667 h 10135929"/>
              <a:gd name="connsiteX9" fmla="*/ 390 w 10159874"/>
              <a:gd name="connsiteY9" fmla="*/ 5015162 h 10135929"/>
              <a:gd name="connsiteX0" fmla="*/ 385 w 10159869"/>
              <a:gd name="connsiteY0" fmla="*/ 5015162 h 10136006"/>
              <a:gd name="connsiteX1" fmla="*/ 1895190 w 10159869"/>
              <a:gd name="connsiteY1" fmla="*/ 1973099 h 10136006"/>
              <a:gd name="connsiteX2" fmla="*/ 5039160 w 10159869"/>
              <a:gd name="connsiteY2" fmla="*/ 2 h 10136006"/>
              <a:gd name="connsiteX3" fmla="*/ 8074412 w 10159869"/>
              <a:gd name="connsiteY3" fmla="*/ 1787362 h 10136006"/>
              <a:gd name="connsiteX4" fmla="*/ 10061204 w 10159869"/>
              <a:gd name="connsiteY4" fmla="*/ 4321069 h 10136006"/>
              <a:gd name="connsiteX5" fmla="*/ 9682364 w 10159869"/>
              <a:gd name="connsiteY5" fmla="*/ 6642029 h 10136006"/>
              <a:gd name="connsiteX6" fmla="*/ 8279891 w 10159869"/>
              <a:gd name="connsiteY6" fmla="*/ 8139603 h 10136006"/>
              <a:gd name="connsiteX7" fmla="*/ 5178557 w 10159869"/>
              <a:gd name="connsiteY7" fmla="*/ 10131514 h 10136006"/>
              <a:gd name="connsiteX8" fmla="*/ 1869064 w 10159869"/>
              <a:gd name="connsiteY8" fmla="*/ 8133667 h 10136006"/>
              <a:gd name="connsiteX9" fmla="*/ 385 w 10159869"/>
              <a:gd name="connsiteY9" fmla="*/ 5015162 h 10136006"/>
              <a:gd name="connsiteX0" fmla="*/ 385 w 10159869"/>
              <a:gd name="connsiteY0" fmla="*/ 5015162 h 10135891"/>
              <a:gd name="connsiteX1" fmla="*/ 1895190 w 10159869"/>
              <a:gd name="connsiteY1" fmla="*/ 1973099 h 10135891"/>
              <a:gd name="connsiteX2" fmla="*/ 5039160 w 10159869"/>
              <a:gd name="connsiteY2" fmla="*/ 2 h 10135891"/>
              <a:gd name="connsiteX3" fmla="*/ 8074412 w 10159869"/>
              <a:gd name="connsiteY3" fmla="*/ 1787362 h 10135891"/>
              <a:gd name="connsiteX4" fmla="*/ 10061204 w 10159869"/>
              <a:gd name="connsiteY4" fmla="*/ 4321069 h 10135891"/>
              <a:gd name="connsiteX5" fmla="*/ 9682364 w 10159869"/>
              <a:gd name="connsiteY5" fmla="*/ 6642029 h 10135891"/>
              <a:gd name="connsiteX6" fmla="*/ 8279891 w 10159869"/>
              <a:gd name="connsiteY6" fmla="*/ 8139603 h 10135891"/>
              <a:gd name="connsiteX7" fmla="*/ 5178557 w 10159869"/>
              <a:gd name="connsiteY7" fmla="*/ 10131514 h 10135891"/>
              <a:gd name="connsiteX8" fmla="*/ 1869064 w 10159869"/>
              <a:gd name="connsiteY8" fmla="*/ 8133667 h 10135891"/>
              <a:gd name="connsiteX9" fmla="*/ 385 w 10159869"/>
              <a:gd name="connsiteY9" fmla="*/ 5015162 h 1013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869" h="10135891">
                <a:moveTo>
                  <a:pt x="385" y="5015162"/>
                </a:moveTo>
                <a:cubicBezTo>
                  <a:pt x="22934" y="3497975"/>
                  <a:pt x="1088954" y="2837629"/>
                  <a:pt x="1895190" y="1973099"/>
                </a:cubicBezTo>
                <a:cubicBezTo>
                  <a:pt x="2822504" y="1130285"/>
                  <a:pt x="3502711" y="-1462"/>
                  <a:pt x="5039160" y="2"/>
                </a:cubicBezTo>
                <a:cubicBezTo>
                  <a:pt x="6575609" y="1466"/>
                  <a:pt x="7293162" y="1031871"/>
                  <a:pt x="8074412" y="1787362"/>
                </a:cubicBezTo>
                <a:cubicBezTo>
                  <a:pt x="8922400" y="2636651"/>
                  <a:pt x="9786001" y="3288795"/>
                  <a:pt x="10061204" y="4321069"/>
                </a:cubicBezTo>
                <a:cubicBezTo>
                  <a:pt x="10336407" y="5353343"/>
                  <a:pt x="9979249" y="6171180"/>
                  <a:pt x="9682364" y="6642029"/>
                </a:cubicBezTo>
                <a:cubicBezTo>
                  <a:pt x="9385479" y="7112878"/>
                  <a:pt x="8930578" y="7471689"/>
                  <a:pt x="8279891" y="8139603"/>
                </a:cubicBezTo>
                <a:cubicBezTo>
                  <a:pt x="7004670" y="9324142"/>
                  <a:pt x="6673468" y="10046470"/>
                  <a:pt x="5178557" y="10131514"/>
                </a:cubicBezTo>
                <a:cubicBezTo>
                  <a:pt x="3683646" y="10216558"/>
                  <a:pt x="2786820" y="9045090"/>
                  <a:pt x="1869064" y="8133667"/>
                </a:cubicBezTo>
                <a:cubicBezTo>
                  <a:pt x="951308" y="7222244"/>
                  <a:pt x="-22164" y="6532349"/>
                  <a:pt x="385" y="5015162"/>
                </a:cubicBezTo>
                <a:close/>
              </a:path>
            </a:pathLst>
          </a:custGeom>
          <a:noFill/>
          <a:ln w="12700">
            <a:noFill/>
            <a:miter lim="400000"/>
          </a:ln>
          <a:extLst>
            <a:ext uri="{C572A759-6A51-4108-AA02-DFA0A04FC94B}">
              <ma14:wrappingTextBox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974843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eam (6)">
    <p:spTree>
      <p:nvGrpSpPr>
        <p:cNvPr id="1" name=""/>
        <p:cNvGrpSpPr/>
        <p:nvPr/>
      </p:nvGrpSpPr>
      <p:grpSpPr>
        <a:xfrm>
          <a:off x="0" y="0"/>
          <a:ext cx="0" cy="0"/>
          <a:chOff x="0" y="0"/>
          <a:chExt cx="0" cy="0"/>
        </a:xfrm>
      </p:grpSpPr>
      <p:sp>
        <p:nvSpPr>
          <p:cNvPr id="172" name="Shape 172"/>
          <p:cNvSpPr>
            <a:spLocks noGrp="1"/>
          </p:cNvSpPr>
          <p:nvPr>
            <p:ph type="pic" sz="half" idx="13"/>
          </p:nvPr>
        </p:nvSpPr>
        <p:spPr>
          <a:xfrm>
            <a:off x="-11112" y="-5285"/>
            <a:ext cx="9525001" cy="13726569"/>
          </a:xfrm>
          <a:prstGeom prst="rect">
            <a:avLst/>
          </a:prstGeom>
        </p:spPr>
        <p:txBody>
          <a:bodyPr lIns="91439" tIns="45719" rIns="91439" bIns="45719" anchor="t">
            <a:noAutofit/>
          </a:bodyPr>
          <a:lstStyle/>
          <a:p>
            <a:endParaRPr/>
          </a:p>
        </p:txBody>
      </p:sp>
      <p:sp>
        <p:nvSpPr>
          <p:cNvPr id="174" name="Shape 174"/>
          <p:cNvSpPr>
            <a:spLocks noGrp="1"/>
          </p:cNvSpPr>
          <p:nvPr>
            <p:ph type="body" sz="quarter" idx="1" hasCustomPrompt="1"/>
          </p:nvPr>
        </p:nvSpPr>
        <p:spPr>
          <a:xfrm>
            <a:off x="12760069" y="4451935"/>
            <a:ext cx="9687086" cy="2333934"/>
          </a:xfrm>
          <a:prstGeom prst="rect">
            <a:avLst/>
          </a:prstGeom>
        </p:spPr>
        <p:txBody>
          <a:bodyPr anchor="t">
            <a:noAutofit/>
          </a:bodyPr>
          <a:lstStyle>
            <a:lvl1pPr marL="0" indent="0">
              <a:lnSpc>
                <a:spcPct val="150000"/>
              </a:lnSpc>
              <a:spcBef>
                <a:spcPts val="0"/>
              </a:spcBef>
              <a:buSzTx/>
              <a:buNone/>
            </a:lvl1pPr>
            <a:lvl2pPr marL="0" indent="228600">
              <a:lnSpc>
                <a:spcPct val="150000"/>
              </a:lnSpc>
              <a:spcBef>
                <a:spcPts val="0"/>
              </a:spcBef>
              <a:buSzTx/>
              <a:buNone/>
            </a:lvl2pPr>
            <a:lvl3pPr marL="0" indent="457200">
              <a:lnSpc>
                <a:spcPct val="150000"/>
              </a:lnSpc>
              <a:spcBef>
                <a:spcPts val="0"/>
              </a:spcBef>
              <a:buSzTx/>
              <a:buNone/>
            </a:lvl3pPr>
            <a:lvl4pPr marL="0" indent="685800">
              <a:lnSpc>
                <a:spcPct val="150000"/>
              </a:lnSpc>
              <a:spcBef>
                <a:spcPts val="0"/>
              </a:spcBef>
              <a:buSzTx/>
              <a:buNone/>
            </a:lvl4pPr>
            <a:lvl5pPr marL="0" indent="914400">
              <a:lnSpc>
                <a:spcPct val="150000"/>
              </a:lnSpc>
              <a:spcBef>
                <a:spcPts val="0"/>
              </a:spcBef>
              <a:buSzTx/>
              <a:buNone/>
            </a:lvl5pPr>
          </a:lstStyle>
          <a:p>
            <a:r>
              <a:rPr dirty="0"/>
              <a:t>Body Level One</a:t>
            </a:r>
          </a:p>
          <a:p>
            <a:pPr lvl="1"/>
            <a:r>
              <a:rPr dirty="0"/>
              <a:t>Body Level Two</a:t>
            </a:r>
          </a:p>
          <a:p>
            <a:pPr lvl="2"/>
            <a:r>
              <a:rPr dirty="0"/>
              <a:t>Body Level Three</a:t>
            </a:r>
          </a:p>
          <a:p>
            <a:pPr lvl="3"/>
            <a:r>
              <a:rPr dirty="0"/>
              <a:t>Body Level Four</a:t>
            </a:r>
          </a:p>
        </p:txBody>
      </p:sp>
      <p:sp>
        <p:nvSpPr>
          <p:cNvPr id="175" name="Shape 175"/>
          <p:cNvSpPr>
            <a:spLocks noGrp="1"/>
          </p:cNvSpPr>
          <p:nvPr>
            <p:ph type="title"/>
          </p:nvPr>
        </p:nvSpPr>
        <p:spPr>
          <a:xfrm>
            <a:off x="12741916" y="1345641"/>
            <a:ext cx="9723392" cy="1706432"/>
          </a:xfrm>
          <a:prstGeom prst="rect">
            <a:avLst/>
          </a:prstGeom>
        </p:spPr>
        <p:txBody>
          <a:bodyPr/>
          <a:lstStyle>
            <a:lvl1pPr algn="l">
              <a:defRPr sz="7000"/>
            </a:lvl1pPr>
          </a:lstStyle>
          <a:p>
            <a: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ortfolio (8)">
    <p:spTree>
      <p:nvGrpSpPr>
        <p:cNvPr id="1" name=""/>
        <p:cNvGrpSpPr/>
        <p:nvPr/>
      </p:nvGrpSpPr>
      <p:grpSpPr>
        <a:xfrm>
          <a:off x="0" y="0"/>
          <a:ext cx="0" cy="0"/>
          <a:chOff x="0" y="0"/>
          <a:chExt cx="0" cy="0"/>
        </a:xfrm>
      </p:grpSpPr>
      <p:sp>
        <p:nvSpPr>
          <p:cNvPr id="414" name="Shape 414"/>
          <p:cNvSpPr>
            <a:spLocks noGrp="1"/>
          </p:cNvSpPr>
          <p:nvPr>
            <p:ph type="pic" idx="13"/>
          </p:nvPr>
        </p:nvSpPr>
        <p:spPr>
          <a:xfrm>
            <a:off x="0" y="0"/>
            <a:ext cx="24384000" cy="13716000"/>
          </a:xfrm>
          <a:prstGeom prst="rect">
            <a:avLst/>
          </a:prstGeom>
        </p:spPr>
        <p:txBody>
          <a:bodyPr lIns="91439" tIns="45719" rIns="91439" bIns="45719" anchor="t">
            <a:noAutofit/>
          </a:bodyPr>
          <a:lstStyle/>
          <a:p>
            <a:endParaRPr dirty="0"/>
          </a:p>
        </p:txBody>
      </p:sp>
      <p:sp>
        <p:nvSpPr>
          <p:cNvPr id="415" name="Shape 415"/>
          <p:cNvSpPr>
            <a:spLocks noGrp="1"/>
          </p:cNvSpPr>
          <p:nvPr>
            <p:ph type="title"/>
          </p:nvPr>
        </p:nvSpPr>
        <p:spPr>
          <a:xfrm>
            <a:off x="4582464" y="2588181"/>
            <a:ext cx="15219072" cy="2005641"/>
          </a:xfrm>
          <a:prstGeom prst="rect">
            <a:avLst/>
          </a:prstGeom>
        </p:spPr>
        <p:txBody>
          <a:bodyPr/>
          <a:lstStyle/>
          <a:p>
            <a:r>
              <a:t>Title Text</a:t>
            </a:r>
          </a:p>
        </p:txBody>
      </p:sp>
      <p:sp>
        <p:nvSpPr>
          <p:cNvPr id="416" name="Shape 416"/>
          <p:cNvSpPr>
            <a:spLocks noGrp="1"/>
          </p:cNvSpPr>
          <p:nvPr>
            <p:ph type="body" sz="quarter" idx="1" hasCustomPrompt="1"/>
          </p:nvPr>
        </p:nvSpPr>
        <p:spPr>
          <a:xfrm>
            <a:off x="5176498" y="4872292"/>
            <a:ext cx="14031004" cy="1745454"/>
          </a:xfrm>
          <a:prstGeom prst="rect">
            <a:avLst/>
          </a:prstGeom>
        </p:spPr>
        <p:txBody>
          <a:bodyPr anchor="t">
            <a:noAutofit/>
          </a:bodyPr>
          <a:lstStyle>
            <a:lvl1pPr marL="0" indent="0" algn="ctr">
              <a:lnSpc>
                <a:spcPct val="150000"/>
              </a:lnSpc>
              <a:spcBef>
                <a:spcPts val="0"/>
              </a:spcBef>
              <a:buSzTx/>
              <a:buNone/>
            </a:lvl1pPr>
            <a:lvl2pPr marL="0" indent="228600" algn="ctr">
              <a:lnSpc>
                <a:spcPct val="150000"/>
              </a:lnSpc>
              <a:spcBef>
                <a:spcPts val="0"/>
              </a:spcBef>
              <a:buSzTx/>
              <a:buNone/>
            </a:lvl2pPr>
            <a:lvl3pPr marL="0" indent="457200" algn="ctr">
              <a:lnSpc>
                <a:spcPct val="150000"/>
              </a:lnSpc>
              <a:spcBef>
                <a:spcPts val="0"/>
              </a:spcBef>
              <a:buSzTx/>
              <a:buNone/>
            </a:lvl3pPr>
            <a:lvl4pPr marL="0" indent="685800" algn="ctr">
              <a:lnSpc>
                <a:spcPct val="150000"/>
              </a:lnSpc>
              <a:spcBef>
                <a:spcPts val="0"/>
              </a:spcBef>
              <a:buSzTx/>
              <a:buNone/>
            </a:lvl4pPr>
            <a:lvl5pPr marL="0" indent="914400" algn="ctr">
              <a:lnSpc>
                <a:spcPct val="150000"/>
              </a:lnSpc>
              <a:spcBef>
                <a:spcPts val="0"/>
              </a:spcBef>
              <a:buSzTx/>
              <a:buNone/>
            </a:lvl5pPr>
          </a:lstStyle>
          <a:p>
            <a:r>
              <a:rPr dirty="0"/>
              <a:t>Body Level One</a:t>
            </a:r>
          </a:p>
          <a:p>
            <a:pPr lvl="1"/>
            <a:r>
              <a:rPr dirty="0"/>
              <a:t>Body Level Two</a:t>
            </a:r>
          </a:p>
          <a:p>
            <a:pPr lvl="2"/>
            <a:r>
              <a:rPr dirty="0"/>
              <a:t>Body Level Three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laceholder Black">
    <p:bg>
      <p:bgPr>
        <a:solidFill>
          <a:srgbClr val="222328"/>
        </a:solidFill>
        <a:effectLst/>
      </p:bgPr>
    </p:bg>
    <p:spTree>
      <p:nvGrpSpPr>
        <p:cNvPr id="1" name=""/>
        <p:cNvGrpSpPr/>
        <p:nvPr/>
      </p:nvGrpSpPr>
      <p:grpSpPr>
        <a:xfrm>
          <a:off x="0" y="0"/>
          <a:ext cx="0" cy="0"/>
          <a:chOff x="0" y="0"/>
          <a:chExt cx="0" cy="0"/>
        </a:xfrm>
      </p:grpSpPr>
      <p:sp>
        <p:nvSpPr>
          <p:cNvPr id="566" name="Shape 566"/>
          <p:cNvSpPr>
            <a:spLocks noGrp="1"/>
          </p:cNvSpPr>
          <p:nvPr>
            <p:ph type="sldNum" sz="quarter" idx="2"/>
          </p:nvPr>
        </p:nvSpPr>
        <p:spPr>
          <a:xfrm>
            <a:off x="11959031" y="13081000"/>
            <a:ext cx="453238" cy="469900"/>
          </a:xfrm>
          <a:prstGeom prst="rect">
            <a:avLst/>
          </a:prstGeom>
        </p:spPr>
        <p:txBody>
          <a:bodyPr/>
          <a:lstStyle>
            <a:lvl1pPr>
              <a:defRPr sz="24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
        <p:nvSpPr>
          <p:cNvPr id="3" name="Picture Placeholder 2"/>
          <p:cNvSpPr>
            <a:spLocks noGrp="1"/>
          </p:cNvSpPr>
          <p:nvPr>
            <p:ph type="pic" sz="quarter" idx="10"/>
          </p:nvPr>
        </p:nvSpPr>
        <p:spPr>
          <a:xfrm>
            <a:off x="0" y="0"/>
            <a:ext cx="24384000" cy="13716000"/>
          </a:xfrm>
          <a:solidFill>
            <a:srgbClr val="4D1367"/>
          </a:solidFill>
        </p:spPr>
        <p:txBody>
          <a:bodyPr/>
          <a:lstStyle/>
          <a:p>
            <a:endParaRPr lang="en-US"/>
          </a:p>
        </p:txBody>
      </p:sp>
    </p:spTree>
    <p:extLst>
      <p:ext uri="{BB962C8B-B14F-4D97-AF65-F5344CB8AC3E}">
        <p14:creationId xmlns:p14="http://schemas.microsoft.com/office/powerpoint/2010/main" val="42807135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lients about us (4)">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60571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 bg1="lt1" tx1="dk1" bg2="lt2" tx2="dk2" accent1="accent1" accent2="accent2" accent3="accent3" accent4="accent4" accent5="accent5" accent6="accent6" hlink="hlink" folHlink="folHlink"/>
  <p:sldLayoutIdLst>
    <p:sldLayoutId id="2147483653" r:id="rId1"/>
    <p:sldLayoutId id="2147483703" r:id="rId2"/>
    <p:sldLayoutId id="2147483663" r:id="rId3"/>
    <p:sldLayoutId id="2147483684" r:id="rId4"/>
    <p:sldLayoutId id="2147483704" r:id="rId5"/>
    <p:sldLayoutId id="2147483699" r:id="rId6"/>
  </p:sldLayoutIdLst>
  <p:transition spd="med"/>
  <p:txStyles>
    <p:titleStyle>
      <a:lvl1pPr marL="0" marR="0" indent="0" algn="ctr" defTabSz="825500" latinLnBrk="0">
        <a:lnSpc>
          <a:spcPct val="100000"/>
        </a:lnSpc>
        <a:spcBef>
          <a:spcPts val="0"/>
        </a:spcBef>
        <a:spcAft>
          <a:spcPts val="0"/>
        </a:spcAft>
        <a:buClrTx/>
        <a:buSzTx/>
        <a:buFontTx/>
        <a:buNone/>
        <a:tabLst/>
        <a:defRPr sz="9000" b="1" i="0" u="none" strike="noStrike" cap="none" spc="0" baseline="0">
          <a:ln>
            <a:noFill/>
          </a:ln>
          <a:solidFill>
            <a:schemeClr val="bg1"/>
          </a:solidFill>
          <a:uFillTx/>
          <a:latin typeface="Calibri" panose="020F0502020204030204" pitchFamily="34" charset="0"/>
          <a:ea typeface="Calibri" panose="020F0502020204030204" pitchFamily="34" charset="0"/>
          <a:cs typeface="Calibri" panose="020F0502020204030204" pitchFamily="34" charset="0"/>
          <a:sym typeface="Montserrat-Regular"/>
        </a:defRPr>
      </a:lvl1pPr>
      <a:lvl2pPr marL="0" marR="0" indent="2286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2pPr>
      <a:lvl3pPr marL="0" marR="0" indent="4572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3pPr>
      <a:lvl4pPr marL="0" marR="0" indent="6858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4pPr>
      <a:lvl5pPr marL="0" marR="0" indent="9144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5pPr>
      <a:lvl6pPr marL="0" marR="0" indent="11430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6pPr>
      <a:lvl7pPr marL="0" marR="0" indent="13716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7pPr>
      <a:lvl8pPr marL="0" marR="0" indent="16002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8pPr>
      <a:lvl9pPr marL="0" marR="0" indent="18288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9pPr>
    </p:titleStyle>
    <p:bodyStyle>
      <a:lvl1pPr marL="293076" marR="0" indent="-293076" algn="l" defTabSz="825500" latinLnBrk="0">
        <a:lnSpc>
          <a:spcPct val="120000"/>
        </a:lnSpc>
        <a:spcBef>
          <a:spcPts val="5200"/>
        </a:spcBef>
        <a:spcAft>
          <a:spcPts val="0"/>
        </a:spcAft>
        <a:buClrTx/>
        <a:buSzPct val="75000"/>
        <a:buFontTx/>
        <a:buChar char="•"/>
        <a:tabLst/>
        <a:defRPr sz="4800" b="1" i="0" u="none" strike="noStrike" cap="none" spc="0" baseline="0">
          <a:ln>
            <a:noFill/>
          </a:ln>
          <a:solidFill>
            <a:srgbClr val="717172"/>
          </a:solidFill>
          <a:uFillTx/>
          <a:latin typeface="Calibri" panose="020F0502020204030204" pitchFamily="34" charset="0"/>
          <a:ea typeface="+mn-ea"/>
          <a:cs typeface="Calibri" panose="020F0502020204030204" pitchFamily="34" charset="0"/>
          <a:sym typeface="PT Serif"/>
        </a:defRPr>
      </a:lvl1pPr>
      <a:lvl2pPr marL="928076" marR="0" indent="-293076" algn="l" defTabSz="825500" latinLnBrk="0">
        <a:lnSpc>
          <a:spcPct val="120000"/>
        </a:lnSpc>
        <a:spcBef>
          <a:spcPts val="5200"/>
        </a:spcBef>
        <a:spcAft>
          <a:spcPts val="0"/>
        </a:spcAft>
        <a:buClrTx/>
        <a:buSzPct val="75000"/>
        <a:buFontTx/>
        <a:buChar char="•"/>
        <a:tabLst/>
        <a:defRPr sz="2800" b="0" i="0" u="none" strike="noStrike" cap="none" spc="0" baseline="0">
          <a:ln>
            <a:noFill/>
          </a:ln>
          <a:solidFill>
            <a:srgbClr val="717172"/>
          </a:solidFill>
          <a:uFillTx/>
          <a:latin typeface="+mn-lt"/>
          <a:ea typeface="+mn-ea"/>
          <a:cs typeface="+mn-cs"/>
          <a:sym typeface="PT Serif"/>
        </a:defRPr>
      </a:lvl2pPr>
      <a:lvl3pPr marL="1563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3pPr>
      <a:lvl4pPr marL="2198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4pPr>
      <a:lvl5pPr marL="2833076" marR="0" indent="-293076"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5pPr>
      <a:lvl6pPr marL="3468077" marR="0" indent="-293077"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6pPr>
      <a:lvl7pPr marL="4103077" marR="0" indent="-293077"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7pPr>
      <a:lvl8pPr marL="4738077" marR="0" indent="-293077"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8pPr>
      <a:lvl9pPr marL="5373077" marR="0" indent="-293077" algn="l" defTabSz="825500" latinLnBrk="0">
        <a:lnSpc>
          <a:spcPct val="120000"/>
        </a:lnSpc>
        <a:spcBef>
          <a:spcPts val="5200"/>
        </a:spcBef>
        <a:spcAft>
          <a:spcPts val="0"/>
        </a:spcAft>
        <a:buClrTx/>
        <a:buSzPct val="75000"/>
        <a:buFontTx/>
        <a:buChar char="•"/>
        <a:tabLst/>
        <a:defRPr sz="2400" b="0" i="0" u="none" strike="noStrike" cap="none" spc="0" baseline="0">
          <a:ln>
            <a:noFill/>
          </a:ln>
          <a:solidFill>
            <a:srgbClr val="717172"/>
          </a:solidFill>
          <a:uFillTx/>
          <a:latin typeface="+mn-lt"/>
          <a:ea typeface="+mn-ea"/>
          <a:cs typeface="+mn-cs"/>
          <a:sym typeface="PT Serif"/>
        </a:defRPr>
      </a:lvl9pPr>
    </p:bodyStyle>
    <p:otherStyle>
      <a:lvl1pPr marL="0" marR="0" indent="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1pPr>
      <a:lvl2pPr marL="0" marR="0" indent="2286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2pPr>
      <a:lvl3pPr marL="0" marR="0" indent="4572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3pPr>
      <a:lvl4pPr marL="0" marR="0" indent="6858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4pPr>
      <a:lvl5pPr marL="0" marR="0" indent="9144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5pPr>
      <a:lvl6pPr marL="0" marR="0" indent="11430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6pPr>
      <a:lvl7pPr marL="0" marR="0" indent="13716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7pPr>
      <a:lvl8pPr marL="0" marR="0" indent="16002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8pPr>
      <a:lvl9pPr marL="0" marR="0" indent="1828800" algn="ctr" defTabSz="825500" latinLnBrk="0">
        <a:lnSpc>
          <a:spcPct val="100000"/>
        </a:lnSpc>
        <a:spcBef>
          <a:spcPts val="0"/>
        </a:spcBef>
        <a:spcAft>
          <a:spcPts val="0"/>
        </a:spcAft>
        <a:buClrTx/>
        <a:buSzTx/>
        <a:buFontTx/>
        <a:buNone/>
        <a:tabLst/>
        <a:defRPr sz="15000" b="0" i="0" u="none" strike="noStrike" cap="none" spc="0" baseline="0">
          <a:ln>
            <a:noFill/>
          </a:ln>
          <a:solidFill>
            <a:schemeClr val="tx1"/>
          </a:solidFill>
          <a:uFillTx/>
          <a:latin typeface="+mn-lt"/>
          <a:ea typeface="+mn-ea"/>
          <a:cs typeface="+mn-cs"/>
          <a:sym typeface="PT Serif"/>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0ADCE3-DB8C-D94D-8A55-76F16D298A9D}"/>
              </a:ext>
              <a:ext uri="{C183D7F6-B498-43B3-948B-1728B52AA6E4}">
                <adec:decorative xmlns:adec="http://schemas.microsoft.com/office/drawing/2017/decorative" val="1"/>
              </a:ext>
            </a:extLst>
          </p:cNvPr>
          <p:cNvPicPr>
            <a:picLocks noChangeAspect="1"/>
          </p:cNvPicPr>
          <p:nvPr/>
        </p:nvPicPr>
        <p:blipFill>
          <a:blip r:embed="rId2">
            <a:alphaModFix amt="17000"/>
          </a:blip>
          <a:stretch>
            <a:fillRect/>
          </a:stretch>
        </p:blipFill>
        <p:spPr>
          <a:xfrm rot="20365712">
            <a:off x="13920836" y="7428082"/>
            <a:ext cx="10573332" cy="8476512"/>
          </a:xfrm>
          <a:prstGeom prst="rect">
            <a:avLst/>
          </a:prstGeom>
          <a:effectLst/>
        </p:spPr>
      </p:pic>
      <p:sp>
        <p:nvSpPr>
          <p:cNvPr id="4" name="Title 2">
            <a:extLst>
              <a:ext uri="{FF2B5EF4-FFF2-40B4-BE49-F238E27FC236}">
                <a16:creationId xmlns:a16="http://schemas.microsoft.com/office/drawing/2014/main" id="{D3AA8778-417A-8A66-7F6C-9321C0390DEB}"/>
              </a:ext>
            </a:extLst>
          </p:cNvPr>
          <p:cNvSpPr txBox="1">
            <a:spLocks/>
          </p:cNvSpPr>
          <p:nvPr/>
        </p:nvSpPr>
        <p:spPr>
          <a:xfrm>
            <a:off x="2728687" y="2707006"/>
            <a:ext cx="18433744" cy="771715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ctr" defTabSz="825500" latinLnBrk="0">
              <a:lnSpc>
                <a:spcPct val="100000"/>
              </a:lnSpc>
              <a:spcBef>
                <a:spcPts val="0"/>
              </a:spcBef>
              <a:spcAft>
                <a:spcPts val="0"/>
              </a:spcAft>
              <a:buClrTx/>
              <a:buSzTx/>
              <a:buFontTx/>
              <a:buNone/>
              <a:tabLst/>
              <a:defRPr sz="9000" b="1" i="0" u="none" strike="noStrike" cap="none" spc="0" baseline="0">
                <a:ln>
                  <a:noFill/>
                </a:ln>
                <a:solidFill>
                  <a:schemeClr val="bg1"/>
                </a:solidFill>
                <a:uFillTx/>
                <a:latin typeface="Calibri" panose="020F0502020204030204" pitchFamily="34" charset="0"/>
                <a:ea typeface="Calibri" panose="020F0502020204030204" pitchFamily="34" charset="0"/>
                <a:cs typeface="Calibri" panose="020F0502020204030204" pitchFamily="34" charset="0"/>
                <a:sym typeface="Montserrat-Regular"/>
              </a:defRPr>
            </a:lvl1pPr>
            <a:lvl2pPr marL="0" marR="0" indent="2286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2pPr>
            <a:lvl3pPr marL="0" marR="0" indent="4572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3pPr>
            <a:lvl4pPr marL="0" marR="0" indent="6858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4pPr>
            <a:lvl5pPr marL="0" marR="0" indent="9144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5pPr>
            <a:lvl6pPr marL="0" marR="0" indent="11430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6pPr>
            <a:lvl7pPr marL="0" marR="0" indent="13716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7pPr>
            <a:lvl8pPr marL="0" marR="0" indent="16002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8pPr>
            <a:lvl9pPr marL="0" marR="0" indent="1828800" algn="ctr" defTabSz="825500" latinLnBrk="0">
              <a:lnSpc>
                <a:spcPct val="100000"/>
              </a:lnSpc>
              <a:spcBef>
                <a:spcPts val="0"/>
              </a:spcBef>
              <a:spcAft>
                <a:spcPts val="0"/>
              </a:spcAft>
              <a:buClrTx/>
              <a:buSzTx/>
              <a:buFontTx/>
              <a:buNone/>
              <a:tabLst/>
              <a:defRPr sz="9000" b="0" i="0" u="none" strike="noStrike" cap="none" spc="0" baseline="0">
                <a:ln>
                  <a:noFill/>
                </a:ln>
                <a:solidFill>
                  <a:srgbClr val="515252"/>
                </a:solidFill>
                <a:uFillTx/>
                <a:latin typeface="+mj-lt"/>
                <a:ea typeface="+mj-ea"/>
                <a:cs typeface="+mj-cs"/>
                <a:sym typeface="Montserrat-Regular"/>
              </a:defRPr>
            </a:lvl9pPr>
          </a:lstStyle>
          <a:p>
            <a:pPr algn="l" hangingPunct="1"/>
            <a:r>
              <a:rPr lang="sv-SE" sz="15000" dirty="0">
                <a:solidFill>
                  <a:schemeClr val="bg2"/>
                </a:solidFill>
                <a:latin typeface="Calibri"/>
                <a:cs typeface="Calibri"/>
              </a:rPr>
              <a:t>Statistik som</a:t>
            </a:r>
            <a:br>
              <a:rPr lang="sv-SE" sz="15000" dirty="0">
                <a:solidFill>
                  <a:schemeClr val="bg2"/>
                </a:solidFill>
                <a:latin typeface="Calibri"/>
                <a:cs typeface="Calibri"/>
              </a:rPr>
            </a:br>
            <a:r>
              <a:rPr lang="sv-SE" sz="15000" dirty="0">
                <a:solidFill>
                  <a:schemeClr val="bg2"/>
                </a:solidFill>
                <a:latin typeface="Calibri"/>
                <a:cs typeface="Calibri"/>
              </a:rPr>
              <a:t>mänsklig rättighet</a:t>
            </a:r>
          </a:p>
        </p:txBody>
      </p:sp>
    </p:spTree>
    <p:extLst>
      <p:ext uri="{BB962C8B-B14F-4D97-AF65-F5344CB8AC3E}">
        <p14:creationId xmlns:p14="http://schemas.microsoft.com/office/powerpoint/2010/main" val="305889363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09DF85-B283-AA4E-A29F-983F12894695}"/>
              </a:ext>
            </a:extLst>
          </p:cNvPr>
          <p:cNvSpPr>
            <a:spLocks noGrp="1"/>
          </p:cNvSpPr>
          <p:nvPr>
            <p:ph type="title"/>
          </p:nvPr>
        </p:nvSpPr>
        <p:spPr>
          <a:xfrm>
            <a:off x="1578006" y="1270812"/>
            <a:ext cx="20685646" cy="2005641"/>
          </a:xfrm>
        </p:spPr>
        <p:txBody>
          <a:bodyPr>
            <a:noAutofit/>
          </a:bodyPr>
          <a:lstStyle/>
          <a:p>
            <a:pPr algn="l"/>
            <a:r>
              <a:rPr lang="sv-SE" sz="8000" dirty="0"/>
              <a:t>Artikel 31, Insamling av statistik och information</a:t>
            </a:r>
          </a:p>
        </p:txBody>
      </p:sp>
      <p:sp>
        <p:nvSpPr>
          <p:cNvPr id="4" name="Text Placeholder 3">
            <a:extLst>
              <a:ext uri="{FF2B5EF4-FFF2-40B4-BE49-F238E27FC236}">
                <a16:creationId xmlns:a16="http://schemas.microsoft.com/office/drawing/2014/main" id="{9BCB2E7C-CD0E-A649-91EC-D22E5AC4CCD8}"/>
              </a:ext>
            </a:extLst>
          </p:cNvPr>
          <p:cNvSpPr>
            <a:spLocks noGrp="1"/>
          </p:cNvSpPr>
          <p:nvPr>
            <p:ph type="body" sz="quarter" idx="1"/>
          </p:nvPr>
        </p:nvSpPr>
        <p:spPr>
          <a:xfrm>
            <a:off x="1910783" y="3276453"/>
            <a:ext cx="17056485" cy="6181056"/>
          </a:xfrm>
        </p:spPr>
        <p:txBody>
          <a:bodyPr/>
          <a:lstStyle/>
          <a:p>
            <a:pPr marL="742950" indent="-742950" algn="l">
              <a:lnSpc>
                <a:spcPct val="100000"/>
              </a:lnSpc>
              <a:spcAft>
                <a:spcPts val="1000"/>
              </a:spcAft>
              <a:buFont typeface="+mj-lt"/>
              <a:buAutoNum type="arabicPeriod"/>
            </a:pPr>
            <a:r>
              <a:rPr lang="sv-SE" sz="4400" b="0" dirty="0">
                <a:solidFill>
                  <a:schemeClr val="tx1"/>
                </a:solidFill>
              </a:rPr>
              <a:t>﻿Konventionsstaterna åtar sig att </a:t>
            </a:r>
            <a:r>
              <a:rPr lang="sv-SE" sz="4400" dirty="0">
                <a:solidFill>
                  <a:schemeClr val="tx1"/>
                </a:solidFill>
              </a:rPr>
              <a:t>insamla ändamålsenlig information</a:t>
            </a:r>
            <a:r>
              <a:rPr lang="sv-SE" sz="4400" b="0" dirty="0">
                <a:solidFill>
                  <a:schemeClr val="tx1"/>
                </a:solidFill>
              </a:rPr>
              <a:t>, däribland statistik och forskningsrön, som gör det möjligt att utforma och genomföra riktlinjer som ger verkan åt denna konvention. </a:t>
            </a:r>
          </a:p>
          <a:p>
            <a:pPr marL="742950" indent="-742950" algn="l">
              <a:lnSpc>
                <a:spcPct val="100000"/>
              </a:lnSpc>
              <a:spcAft>
                <a:spcPts val="1000"/>
              </a:spcAft>
              <a:buFont typeface="+mj-lt"/>
              <a:buAutoNum type="arabicPeriod"/>
            </a:pPr>
            <a:r>
              <a:rPr lang="sv-SE" sz="4400" b="0" dirty="0">
                <a:solidFill>
                  <a:schemeClr val="tx1"/>
                </a:solidFill>
              </a:rPr>
              <a:t>Information som insamlats i enlighet med denna artikel </a:t>
            </a:r>
            <a:r>
              <a:rPr lang="sv-SE" sz="4400" dirty="0">
                <a:solidFill>
                  <a:schemeClr val="tx1"/>
                </a:solidFill>
              </a:rPr>
              <a:t>ska brytas ned på ändamålsenligt sätt</a:t>
            </a:r>
            <a:r>
              <a:rPr lang="sv-SE" sz="4400" b="0" dirty="0">
                <a:solidFill>
                  <a:schemeClr val="tx1"/>
                </a:solidFill>
              </a:rPr>
              <a:t> och användas till att bidra till att bedöma konventionsstaternas genomförande av sina åtaganden enligt denna konvention och att identifiera och bemöta de hinder som personer med funktionsnedsättning ställs inför vid utövandet av sina rättigheter. </a:t>
            </a:r>
          </a:p>
          <a:p>
            <a:pPr marL="742950" indent="-742950" algn="l">
              <a:lnSpc>
                <a:spcPct val="100000"/>
              </a:lnSpc>
              <a:spcAft>
                <a:spcPts val="1000"/>
              </a:spcAft>
              <a:buFont typeface="+mj-lt"/>
              <a:buAutoNum type="arabicPeriod"/>
            </a:pPr>
            <a:r>
              <a:rPr lang="sv-SE" sz="4400" b="0" dirty="0">
                <a:solidFill>
                  <a:schemeClr val="tx1"/>
                </a:solidFill>
              </a:rPr>
              <a:t>Konventionsstaterna ska ansvara för att sprida statistiken och </a:t>
            </a:r>
            <a:r>
              <a:rPr lang="sv-SE" sz="4400" dirty="0">
                <a:solidFill>
                  <a:schemeClr val="tx1"/>
                </a:solidFill>
              </a:rPr>
              <a:t>säkerställa att den är tillgänglig </a:t>
            </a:r>
            <a:r>
              <a:rPr lang="sv-SE" sz="4400" b="0" dirty="0">
                <a:solidFill>
                  <a:schemeClr val="tx1"/>
                </a:solidFill>
              </a:rPr>
              <a:t>för personer med funktionsnedsättning och andra personer.</a:t>
            </a:r>
          </a:p>
        </p:txBody>
      </p:sp>
      <p:pic>
        <p:nvPicPr>
          <p:cNvPr id="10" name="Picture 9">
            <a:extLst>
              <a:ext uri="{FF2B5EF4-FFF2-40B4-BE49-F238E27FC236}">
                <a16:creationId xmlns:a16="http://schemas.microsoft.com/office/drawing/2014/main" id="{74D233BB-D6A5-CE4A-8C6B-388C362E8B8D}"/>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rot="20426295">
            <a:off x="17545047" y="9524970"/>
            <a:ext cx="7329096" cy="5875646"/>
          </a:xfrm>
          <a:prstGeom prst="rect">
            <a:avLst/>
          </a:prstGeom>
        </p:spPr>
      </p:pic>
      <p:sp>
        <p:nvSpPr>
          <p:cNvPr id="2" name="Rektangel 1">
            <a:extLst>
              <a:ext uri="{FF2B5EF4-FFF2-40B4-BE49-F238E27FC236}">
                <a16:creationId xmlns:a16="http://schemas.microsoft.com/office/drawing/2014/main" id="{6667B294-DD46-664A-B4A4-00DE612F7402}"/>
              </a:ext>
            </a:extLst>
          </p:cNvPr>
          <p:cNvSpPr/>
          <p:nvPr/>
        </p:nvSpPr>
        <p:spPr>
          <a:xfrm>
            <a:off x="1578006" y="11701556"/>
            <a:ext cx="12983041" cy="837473"/>
          </a:xfrm>
          <a:prstGeom prst="rect">
            <a:avLst/>
          </a:prstGeom>
        </p:spPr>
        <p:txBody>
          <a:bodyPr wrap="none">
            <a:spAutoFit/>
          </a:bodyPr>
          <a:lstStyle/>
          <a:p>
            <a:r>
              <a:rPr lang="sv-SE" sz="3600" b="1" dirty="0"/>
              <a:t>Konvention om rättigheter för personer med funktionsnedsättning</a:t>
            </a:r>
          </a:p>
        </p:txBody>
      </p:sp>
    </p:spTree>
    <p:extLst>
      <p:ext uri="{BB962C8B-B14F-4D97-AF65-F5344CB8AC3E}">
        <p14:creationId xmlns:p14="http://schemas.microsoft.com/office/powerpoint/2010/main" val="2392030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09DF85-B283-AA4E-A29F-983F12894695}"/>
              </a:ext>
            </a:extLst>
          </p:cNvPr>
          <p:cNvSpPr>
            <a:spLocks noGrp="1"/>
          </p:cNvSpPr>
          <p:nvPr>
            <p:ph type="title"/>
          </p:nvPr>
        </p:nvSpPr>
        <p:spPr>
          <a:xfrm>
            <a:off x="1578006" y="1270812"/>
            <a:ext cx="20336063" cy="2005641"/>
          </a:xfrm>
        </p:spPr>
        <p:txBody>
          <a:bodyPr>
            <a:normAutofit/>
          </a:bodyPr>
          <a:lstStyle/>
          <a:p>
            <a:pPr algn="l"/>
            <a:r>
              <a:rPr lang="sv-SE" sz="8000" dirty="0"/>
              <a:t>Det funktionshinderspolitiska målet</a:t>
            </a:r>
          </a:p>
        </p:txBody>
      </p:sp>
      <p:sp>
        <p:nvSpPr>
          <p:cNvPr id="4" name="Text Placeholder 3">
            <a:extLst>
              <a:ext uri="{FF2B5EF4-FFF2-40B4-BE49-F238E27FC236}">
                <a16:creationId xmlns:a16="http://schemas.microsoft.com/office/drawing/2014/main" id="{9BCB2E7C-CD0E-A649-91EC-D22E5AC4CCD8}"/>
              </a:ext>
            </a:extLst>
          </p:cNvPr>
          <p:cNvSpPr>
            <a:spLocks noGrp="1"/>
          </p:cNvSpPr>
          <p:nvPr>
            <p:ph type="body" sz="quarter" idx="1"/>
          </p:nvPr>
        </p:nvSpPr>
        <p:spPr>
          <a:xfrm>
            <a:off x="1910783" y="3276453"/>
            <a:ext cx="14717491" cy="6181056"/>
          </a:xfrm>
        </p:spPr>
        <p:txBody>
          <a:bodyPr/>
          <a:lstStyle/>
          <a:p>
            <a:pPr algn="l">
              <a:lnSpc>
                <a:spcPct val="100000"/>
              </a:lnSpc>
              <a:spcAft>
                <a:spcPts val="2000"/>
              </a:spcAft>
            </a:pPr>
            <a:r>
              <a:rPr lang="sv-SE" sz="4400" b="0" dirty="0">
                <a:solidFill>
                  <a:schemeClr val="tx1"/>
                </a:solidFill>
              </a:rPr>
              <a:t>Med FN:s konvention om rättigheter för personer</a:t>
            </a:r>
            <a:br>
              <a:rPr lang="sv-SE" sz="4400" b="0" dirty="0">
                <a:solidFill>
                  <a:schemeClr val="tx1"/>
                </a:solidFill>
              </a:rPr>
            </a:br>
            <a:r>
              <a:rPr lang="sv-SE" sz="4400" b="0" dirty="0">
                <a:solidFill>
                  <a:schemeClr val="tx1"/>
                </a:solidFill>
              </a:rPr>
              <a:t>med funktionsnedsättning som utgångspunkt:</a:t>
            </a:r>
          </a:p>
          <a:p>
            <a:pPr algn="l">
              <a:lnSpc>
                <a:spcPct val="100000"/>
              </a:lnSpc>
              <a:spcAft>
                <a:spcPts val="2000"/>
              </a:spcAft>
            </a:pPr>
            <a:endParaRPr lang="sv-SE" sz="200" b="0" dirty="0">
              <a:solidFill>
                <a:schemeClr val="tx1"/>
              </a:solidFill>
            </a:endParaRPr>
          </a:p>
          <a:p>
            <a:pPr marL="571500" indent="-571500" algn="l">
              <a:lnSpc>
                <a:spcPct val="100000"/>
              </a:lnSpc>
              <a:spcAft>
                <a:spcPts val="2000"/>
              </a:spcAft>
              <a:buFont typeface="Arial" panose="020B0604020202020204" pitchFamily="34" charset="0"/>
              <a:buChar char="•"/>
            </a:pPr>
            <a:r>
              <a:rPr lang="sv-SE" sz="4400" b="0" dirty="0">
                <a:solidFill>
                  <a:schemeClr val="tx1"/>
                </a:solidFill>
              </a:rPr>
              <a:t>Uppnå </a:t>
            </a:r>
            <a:r>
              <a:rPr lang="sv-SE" sz="4400" dirty="0">
                <a:solidFill>
                  <a:schemeClr val="tx1"/>
                </a:solidFill>
              </a:rPr>
              <a:t>jämlikhet i levnadsvillkor och full delaktighet</a:t>
            </a:r>
            <a:br>
              <a:rPr lang="sv-SE" sz="4400" b="0" dirty="0">
                <a:solidFill>
                  <a:schemeClr val="tx1"/>
                </a:solidFill>
              </a:rPr>
            </a:br>
            <a:r>
              <a:rPr lang="sv-SE" sz="4400" b="0" dirty="0">
                <a:solidFill>
                  <a:schemeClr val="tx1"/>
                </a:solidFill>
              </a:rPr>
              <a:t>i samhället för personer med funktionsnedsättning,</a:t>
            </a:r>
            <a:br>
              <a:rPr lang="sv-SE" sz="4400" b="0" dirty="0">
                <a:solidFill>
                  <a:schemeClr val="tx1"/>
                </a:solidFill>
              </a:rPr>
            </a:br>
            <a:r>
              <a:rPr lang="sv-SE" sz="4400" b="0" dirty="0">
                <a:solidFill>
                  <a:schemeClr val="tx1"/>
                </a:solidFill>
              </a:rPr>
              <a:t>i ett samhälle som har mångfald som grund. </a:t>
            </a:r>
          </a:p>
          <a:p>
            <a:pPr algn="l">
              <a:lnSpc>
                <a:spcPct val="100000"/>
              </a:lnSpc>
              <a:spcAft>
                <a:spcPts val="2000"/>
              </a:spcAft>
            </a:pPr>
            <a:endParaRPr lang="sv-SE" sz="1000" b="0" dirty="0">
              <a:solidFill>
                <a:schemeClr val="tx1"/>
              </a:solidFill>
            </a:endParaRPr>
          </a:p>
          <a:p>
            <a:pPr marL="571500" indent="-571500" algn="l">
              <a:lnSpc>
                <a:spcPct val="100000"/>
              </a:lnSpc>
              <a:spcAft>
                <a:spcPts val="2000"/>
              </a:spcAft>
              <a:buFont typeface="Arial" panose="020B0604020202020204" pitchFamily="34" charset="0"/>
              <a:buChar char="•"/>
            </a:pPr>
            <a:r>
              <a:rPr lang="sv-SE" sz="4400" b="0" dirty="0">
                <a:solidFill>
                  <a:schemeClr val="tx1"/>
                </a:solidFill>
              </a:rPr>
              <a:t>Målet ska bidra till </a:t>
            </a:r>
            <a:r>
              <a:rPr lang="sv-SE" sz="4400" dirty="0">
                <a:solidFill>
                  <a:schemeClr val="tx1"/>
                </a:solidFill>
              </a:rPr>
              <a:t>ökad jämställdhet</a:t>
            </a:r>
            <a:br>
              <a:rPr lang="sv-SE" sz="4400" b="0" dirty="0">
                <a:solidFill>
                  <a:schemeClr val="tx1"/>
                </a:solidFill>
              </a:rPr>
            </a:br>
            <a:r>
              <a:rPr lang="sv-SE" sz="4400" b="0" dirty="0">
                <a:solidFill>
                  <a:schemeClr val="tx1"/>
                </a:solidFill>
              </a:rPr>
              <a:t>och till att </a:t>
            </a:r>
            <a:r>
              <a:rPr lang="sv-SE" sz="4400" dirty="0">
                <a:solidFill>
                  <a:schemeClr val="tx1"/>
                </a:solidFill>
              </a:rPr>
              <a:t>barnrättsperspektivet</a:t>
            </a:r>
            <a:r>
              <a:rPr lang="sv-SE" sz="4400" b="0" dirty="0">
                <a:solidFill>
                  <a:schemeClr val="tx1"/>
                </a:solidFill>
              </a:rPr>
              <a:t> beaktas</a:t>
            </a:r>
          </a:p>
        </p:txBody>
      </p:sp>
      <p:pic>
        <p:nvPicPr>
          <p:cNvPr id="10" name="Picture 9">
            <a:extLst>
              <a:ext uri="{FF2B5EF4-FFF2-40B4-BE49-F238E27FC236}">
                <a16:creationId xmlns:a16="http://schemas.microsoft.com/office/drawing/2014/main" id="{74D233BB-D6A5-CE4A-8C6B-388C362E8B8D}"/>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rot="20426295">
            <a:off x="17545047" y="9524970"/>
            <a:ext cx="7329096" cy="5875646"/>
          </a:xfrm>
          <a:prstGeom prst="rect">
            <a:avLst/>
          </a:prstGeom>
        </p:spPr>
      </p:pic>
      <p:sp>
        <p:nvSpPr>
          <p:cNvPr id="2" name="Rektangel 1">
            <a:extLst>
              <a:ext uri="{FF2B5EF4-FFF2-40B4-BE49-F238E27FC236}">
                <a16:creationId xmlns:a16="http://schemas.microsoft.com/office/drawing/2014/main" id="{6667B294-DD46-664A-B4A4-00DE612F7402}"/>
              </a:ext>
            </a:extLst>
          </p:cNvPr>
          <p:cNvSpPr/>
          <p:nvPr/>
        </p:nvSpPr>
        <p:spPr>
          <a:xfrm>
            <a:off x="1578006" y="10791299"/>
            <a:ext cx="15180759" cy="671851"/>
          </a:xfrm>
          <a:prstGeom prst="rect">
            <a:avLst/>
          </a:prstGeom>
        </p:spPr>
        <p:txBody>
          <a:bodyPr wrap="none">
            <a:spAutoFit/>
          </a:bodyPr>
          <a:lstStyle/>
          <a:p>
            <a:r>
              <a:rPr lang="sv-SE" sz="2800" b="1" dirty="0" err="1"/>
              <a:t>https</a:t>
            </a:r>
            <a:r>
              <a:rPr lang="sv-SE" sz="2800" b="1" dirty="0"/>
              <a:t>://</a:t>
            </a:r>
            <a:r>
              <a:rPr lang="sv-SE" sz="2800" b="1" dirty="0" err="1"/>
              <a:t>www.regeringen.se</a:t>
            </a:r>
            <a:r>
              <a:rPr lang="sv-SE" sz="2800" b="1" dirty="0"/>
              <a:t>/regeringens-politik/funktionshinder/mal-for-funktionshinderspolitiken/</a:t>
            </a:r>
          </a:p>
        </p:txBody>
      </p:sp>
    </p:spTree>
    <p:extLst>
      <p:ext uri="{BB962C8B-B14F-4D97-AF65-F5344CB8AC3E}">
        <p14:creationId xmlns:p14="http://schemas.microsoft.com/office/powerpoint/2010/main" val="26985966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09DF85-B283-AA4E-A29F-983F12894695}"/>
              </a:ext>
            </a:extLst>
          </p:cNvPr>
          <p:cNvSpPr>
            <a:spLocks noGrp="1"/>
          </p:cNvSpPr>
          <p:nvPr>
            <p:ph type="title"/>
          </p:nvPr>
        </p:nvSpPr>
        <p:spPr>
          <a:xfrm>
            <a:off x="1578006" y="1270812"/>
            <a:ext cx="20895211" cy="2005641"/>
          </a:xfrm>
        </p:spPr>
        <p:txBody>
          <a:bodyPr>
            <a:noAutofit/>
          </a:bodyPr>
          <a:lstStyle/>
          <a:p>
            <a:pPr algn="l"/>
            <a:r>
              <a:rPr lang="sv-SE" sz="8000" dirty="0"/>
              <a:t>Strategi för systematisk uppföljning</a:t>
            </a:r>
            <a:br>
              <a:rPr lang="sv-SE" sz="8000" dirty="0"/>
            </a:br>
            <a:r>
              <a:rPr lang="sv-SE" sz="8000" dirty="0"/>
              <a:t>av det  funktionshinderspolitiska målet</a:t>
            </a:r>
          </a:p>
        </p:txBody>
      </p:sp>
      <p:sp>
        <p:nvSpPr>
          <p:cNvPr id="4" name="Text Placeholder 3">
            <a:extLst>
              <a:ext uri="{FF2B5EF4-FFF2-40B4-BE49-F238E27FC236}">
                <a16:creationId xmlns:a16="http://schemas.microsoft.com/office/drawing/2014/main" id="{9BCB2E7C-CD0E-A649-91EC-D22E5AC4CCD8}"/>
              </a:ext>
            </a:extLst>
          </p:cNvPr>
          <p:cNvSpPr>
            <a:spLocks noGrp="1"/>
          </p:cNvSpPr>
          <p:nvPr>
            <p:ph type="body" sz="quarter" idx="1"/>
          </p:nvPr>
        </p:nvSpPr>
        <p:spPr>
          <a:xfrm>
            <a:off x="1816712" y="3767472"/>
            <a:ext cx="14717491" cy="6181056"/>
          </a:xfrm>
        </p:spPr>
        <p:txBody>
          <a:bodyPr/>
          <a:lstStyle/>
          <a:p>
            <a:pPr marL="571500" indent="-571500" algn="l">
              <a:lnSpc>
                <a:spcPct val="100000"/>
              </a:lnSpc>
              <a:spcAft>
                <a:spcPts val="2000"/>
              </a:spcAft>
              <a:buFont typeface="Arial" panose="020B0604020202020204" pitchFamily="34" charset="0"/>
              <a:buChar char="•"/>
            </a:pPr>
            <a:r>
              <a:rPr lang="sv-SE" sz="4400" b="0" dirty="0">
                <a:solidFill>
                  <a:schemeClr val="tx1"/>
                </a:solidFill>
              </a:rPr>
              <a:t>Regeringen gör bedömningen att det finns behov av</a:t>
            </a:r>
            <a:br>
              <a:rPr lang="sv-SE" sz="4400" b="0" dirty="0">
                <a:solidFill>
                  <a:schemeClr val="tx1"/>
                </a:solidFill>
              </a:rPr>
            </a:br>
            <a:r>
              <a:rPr lang="sv-SE" sz="4400" b="0" dirty="0">
                <a:solidFill>
                  <a:schemeClr val="tx1"/>
                </a:solidFill>
              </a:rPr>
              <a:t>att kunna följa utvecklingen mot det nationella målet</a:t>
            </a:r>
            <a:br>
              <a:rPr lang="sv-SE" sz="4400" b="0" dirty="0">
                <a:solidFill>
                  <a:schemeClr val="tx1"/>
                </a:solidFill>
              </a:rPr>
            </a:br>
            <a:r>
              <a:rPr lang="sv-SE" sz="4400" b="0" dirty="0">
                <a:solidFill>
                  <a:schemeClr val="tx1"/>
                </a:solidFill>
              </a:rPr>
              <a:t>för funktionshinderspolitiken på ett </a:t>
            </a:r>
            <a:r>
              <a:rPr lang="sv-SE" sz="4400" dirty="0">
                <a:solidFill>
                  <a:schemeClr val="tx1"/>
                </a:solidFill>
              </a:rPr>
              <a:t>mer systematiskt sätt</a:t>
            </a:r>
            <a:r>
              <a:rPr lang="sv-SE" sz="4400" b="0" dirty="0">
                <a:solidFill>
                  <a:schemeClr val="tx1"/>
                </a:solidFill>
              </a:rPr>
              <a:t>. </a:t>
            </a:r>
          </a:p>
          <a:p>
            <a:pPr marL="571500" indent="-571500" algn="l">
              <a:lnSpc>
                <a:spcPct val="100000"/>
              </a:lnSpc>
              <a:spcAft>
                <a:spcPts val="2000"/>
              </a:spcAft>
              <a:buFont typeface="Arial" panose="020B0604020202020204" pitchFamily="34" charset="0"/>
              <a:buChar char="•"/>
            </a:pPr>
            <a:r>
              <a:rPr lang="sv-SE" sz="4400" dirty="0">
                <a:solidFill>
                  <a:schemeClr val="tx1"/>
                </a:solidFill>
              </a:rPr>
              <a:t>Ett säkrare underlag </a:t>
            </a:r>
            <a:r>
              <a:rPr lang="sv-SE" sz="4400" b="0" dirty="0">
                <a:solidFill>
                  <a:schemeClr val="tx1"/>
                </a:solidFill>
              </a:rPr>
              <a:t>genom förbättrad uppföljning behövs, bland annat för att kunna vidta ändamålsenliga åtgärder, eller inför framtagning av handlingsplaner på olika nivåer inom funktionshindersområdet.</a:t>
            </a:r>
          </a:p>
          <a:p>
            <a:pPr marL="571500" indent="-571500" algn="l">
              <a:lnSpc>
                <a:spcPct val="100000"/>
              </a:lnSpc>
              <a:spcAft>
                <a:spcPts val="2000"/>
              </a:spcAft>
              <a:buFont typeface="Arial" panose="020B0604020202020204" pitchFamily="34" charset="0"/>
              <a:buChar char="•"/>
            </a:pPr>
            <a:r>
              <a:rPr lang="sv-SE" sz="4400" b="0" dirty="0">
                <a:solidFill>
                  <a:schemeClr val="tx1"/>
                </a:solidFill>
              </a:rPr>
              <a:t>…</a:t>
            </a:r>
            <a:r>
              <a:rPr lang="sv-SE" sz="4400" dirty="0">
                <a:solidFill>
                  <a:schemeClr val="tx1"/>
                </a:solidFill>
              </a:rPr>
              <a:t>kompetensöverföring, utveckling av uppföljningssystem och statistik om funktionshinde</a:t>
            </a:r>
            <a:r>
              <a:rPr lang="sv-SE" sz="4400" b="0" dirty="0">
                <a:solidFill>
                  <a:schemeClr val="tx1"/>
                </a:solidFill>
              </a:rPr>
              <a:t>r…</a:t>
            </a:r>
          </a:p>
        </p:txBody>
      </p:sp>
      <p:pic>
        <p:nvPicPr>
          <p:cNvPr id="10" name="Picture 9">
            <a:extLst>
              <a:ext uri="{FF2B5EF4-FFF2-40B4-BE49-F238E27FC236}">
                <a16:creationId xmlns:a16="http://schemas.microsoft.com/office/drawing/2014/main" id="{74D233BB-D6A5-CE4A-8C6B-388C362E8B8D}"/>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rot="20426295">
            <a:off x="17545047" y="9524970"/>
            <a:ext cx="7329096" cy="5875646"/>
          </a:xfrm>
          <a:prstGeom prst="rect">
            <a:avLst/>
          </a:prstGeom>
        </p:spPr>
      </p:pic>
      <p:sp>
        <p:nvSpPr>
          <p:cNvPr id="2" name="Rektangel 1">
            <a:extLst>
              <a:ext uri="{FF2B5EF4-FFF2-40B4-BE49-F238E27FC236}">
                <a16:creationId xmlns:a16="http://schemas.microsoft.com/office/drawing/2014/main" id="{6667B294-DD46-664A-B4A4-00DE612F7402}"/>
              </a:ext>
            </a:extLst>
          </p:cNvPr>
          <p:cNvSpPr/>
          <p:nvPr/>
        </p:nvSpPr>
        <p:spPr>
          <a:xfrm>
            <a:off x="1578006" y="11008588"/>
            <a:ext cx="15984780" cy="1318181"/>
          </a:xfrm>
          <a:prstGeom prst="rect">
            <a:avLst/>
          </a:prstGeom>
        </p:spPr>
        <p:txBody>
          <a:bodyPr wrap="square">
            <a:spAutoFit/>
          </a:bodyPr>
          <a:lstStyle/>
          <a:p>
            <a:pPr algn="l"/>
            <a:r>
              <a:rPr lang="sv-SE" sz="2800" b="1" dirty="0" err="1"/>
              <a:t>https</a:t>
            </a:r>
            <a:r>
              <a:rPr lang="sv-SE" sz="2800" b="1" dirty="0"/>
              <a:t>://</a:t>
            </a:r>
            <a:r>
              <a:rPr lang="sv-SE" sz="2800" b="1" dirty="0" err="1"/>
              <a:t>www.regeringen.se</a:t>
            </a:r>
            <a:r>
              <a:rPr lang="sv-SE" sz="2800" b="1" dirty="0"/>
              <a:t>/4a8216/</a:t>
            </a:r>
            <a:r>
              <a:rPr lang="sv-SE" sz="2800" b="1" dirty="0" err="1"/>
              <a:t>contentassets</a:t>
            </a:r>
            <a:r>
              <a:rPr lang="sv-SE" sz="2800" b="1" dirty="0"/>
              <a:t>/b8c121037d7746899d4de4329e5159e8/strategi-for-systematisk-uppfoljning-av-funktionshinderspolitiken-under-2021-2031.pdf</a:t>
            </a:r>
          </a:p>
        </p:txBody>
      </p:sp>
    </p:spTree>
    <p:extLst>
      <p:ext uri="{BB962C8B-B14F-4D97-AF65-F5344CB8AC3E}">
        <p14:creationId xmlns:p14="http://schemas.microsoft.com/office/powerpoint/2010/main" val="9642054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09DF85-B283-AA4E-A29F-983F12894695}"/>
              </a:ext>
            </a:extLst>
          </p:cNvPr>
          <p:cNvSpPr>
            <a:spLocks noGrp="1"/>
          </p:cNvSpPr>
          <p:nvPr>
            <p:ph type="title"/>
          </p:nvPr>
        </p:nvSpPr>
        <p:spPr>
          <a:xfrm>
            <a:off x="1525755" y="1114058"/>
            <a:ext cx="15219072" cy="2005641"/>
          </a:xfrm>
        </p:spPr>
        <p:txBody>
          <a:bodyPr>
            <a:normAutofit/>
          </a:bodyPr>
          <a:lstStyle/>
          <a:p>
            <a:pPr algn="l"/>
            <a:r>
              <a:rPr lang="sv-SE" sz="10000" dirty="0">
                <a:solidFill>
                  <a:schemeClr val="bg2"/>
                </a:solidFill>
              </a:rPr>
              <a:t>Nuläget</a:t>
            </a:r>
          </a:p>
        </p:txBody>
      </p:sp>
      <p:sp>
        <p:nvSpPr>
          <p:cNvPr id="4" name="Text Placeholder 3">
            <a:extLst>
              <a:ext uri="{FF2B5EF4-FFF2-40B4-BE49-F238E27FC236}">
                <a16:creationId xmlns:a16="http://schemas.microsoft.com/office/drawing/2014/main" id="{9BCB2E7C-CD0E-A649-91EC-D22E5AC4CCD8}"/>
              </a:ext>
            </a:extLst>
          </p:cNvPr>
          <p:cNvSpPr>
            <a:spLocks noGrp="1"/>
          </p:cNvSpPr>
          <p:nvPr>
            <p:ph type="body" sz="quarter" idx="1"/>
          </p:nvPr>
        </p:nvSpPr>
        <p:spPr>
          <a:xfrm>
            <a:off x="1832407" y="4144200"/>
            <a:ext cx="14261033" cy="5040123"/>
          </a:xfrm>
        </p:spPr>
        <p:txBody>
          <a:bodyPr/>
          <a:lstStyle/>
          <a:p>
            <a:pPr marL="857250" indent="-857250" algn="l">
              <a:lnSpc>
                <a:spcPct val="100000"/>
              </a:lnSpc>
              <a:spcAft>
                <a:spcPts val="3000"/>
              </a:spcAft>
              <a:buFont typeface="Arial" panose="020B0604020202020204" pitchFamily="34" charset="0"/>
              <a:buChar char="•"/>
            </a:pPr>
            <a:r>
              <a:rPr lang="sv-SE" sz="5400" b="0" dirty="0">
                <a:solidFill>
                  <a:schemeClr val="bg2"/>
                </a:solidFill>
              </a:rPr>
              <a:t>Statistik i Sverige går ofta inte</a:t>
            </a:r>
            <a:br>
              <a:rPr lang="sv-SE" sz="5400" b="0" dirty="0">
                <a:solidFill>
                  <a:schemeClr val="bg2"/>
                </a:solidFill>
              </a:rPr>
            </a:br>
            <a:r>
              <a:rPr lang="sv-SE" sz="5400" b="0" dirty="0">
                <a:solidFill>
                  <a:schemeClr val="bg2"/>
                </a:solidFill>
              </a:rPr>
              <a:t>att bryta ner i användbara grupper</a:t>
            </a:r>
          </a:p>
          <a:p>
            <a:pPr marL="857250" indent="-857250" algn="l">
              <a:lnSpc>
                <a:spcPct val="100000"/>
              </a:lnSpc>
              <a:spcAft>
                <a:spcPts val="3000"/>
              </a:spcAft>
              <a:buFont typeface="Arial" panose="020B0604020202020204" pitchFamily="34" charset="0"/>
              <a:buChar char="•"/>
            </a:pPr>
            <a:r>
              <a:rPr lang="sv-SE" sz="5400" b="0" dirty="0">
                <a:solidFill>
                  <a:schemeClr val="bg2"/>
                </a:solidFill>
              </a:rPr>
              <a:t>Etablerade statistiska undersökningar</a:t>
            </a:r>
            <a:br>
              <a:rPr lang="sv-SE" sz="5400" b="0" dirty="0">
                <a:solidFill>
                  <a:schemeClr val="bg2"/>
                </a:solidFill>
              </a:rPr>
            </a:br>
            <a:r>
              <a:rPr lang="sv-SE" sz="5400" b="0" dirty="0">
                <a:solidFill>
                  <a:schemeClr val="bg2"/>
                </a:solidFill>
              </a:rPr>
              <a:t>har svårt att uppfylla konventionens krav</a:t>
            </a:r>
          </a:p>
          <a:p>
            <a:pPr marL="857250" indent="-857250" algn="l">
              <a:lnSpc>
                <a:spcPct val="100000"/>
              </a:lnSpc>
              <a:spcAft>
                <a:spcPts val="3000"/>
              </a:spcAft>
              <a:buFont typeface="Arial" panose="020B0604020202020204" pitchFamily="34" charset="0"/>
              <a:buChar char="•"/>
            </a:pPr>
            <a:r>
              <a:rPr lang="sv-SE" sz="5400" b="0" dirty="0">
                <a:solidFill>
                  <a:schemeClr val="bg2"/>
                </a:solidFill>
              </a:rPr>
              <a:t>Statistik presenteras ofta i otillgängliga format</a:t>
            </a:r>
          </a:p>
        </p:txBody>
      </p:sp>
      <p:pic>
        <p:nvPicPr>
          <p:cNvPr id="7" name="Picture 6">
            <a:extLst>
              <a:ext uri="{FF2B5EF4-FFF2-40B4-BE49-F238E27FC236}">
                <a16:creationId xmlns:a16="http://schemas.microsoft.com/office/drawing/2014/main" id="{3C0ADCE3-DB8C-D94D-8A55-76F16D298A9D}"/>
              </a:ext>
              <a:ext uri="{C183D7F6-B498-43B3-948B-1728B52AA6E4}">
                <adec:decorative xmlns:adec="http://schemas.microsoft.com/office/drawing/2017/decorative" val="1"/>
              </a:ext>
            </a:extLst>
          </p:cNvPr>
          <p:cNvPicPr>
            <a:picLocks noChangeAspect="1"/>
          </p:cNvPicPr>
          <p:nvPr/>
        </p:nvPicPr>
        <p:blipFill>
          <a:blip r:embed="rId2">
            <a:alphaModFix amt="17000"/>
          </a:blip>
          <a:stretch>
            <a:fillRect/>
          </a:stretch>
        </p:blipFill>
        <p:spPr>
          <a:xfrm rot="20365712">
            <a:off x="15006931" y="8016140"/>
            <a:ext cx="9593953" cy="7691356"/>
          </a:xfrm>
          <a:prstGeom prst="rect">
            <a:avLst/>
          </a:prstGeom>
          <a:effectLst/>
        </p:spPr>
      </p:pic>
    </p:spTree>
    <p:extLst>
      <p:ext uri="{BB962C8B-B14F-4D97-AF65-F5344CB8AC3E}">
        <p14:creationId xmlns:p14="http://schemas.microsoft.com/office/powerpoint/2010/main" val="37503574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3" name="Shape 903"/>
          <p:cNvSpPr>
            <a:spLocks noGrp="1"/>
          </p:cNvSpPr>
          <p:nvPr>
            <p:ph type="title"/>
          </p:nvPr>
        </p:nvSpPr>
        <p:spPr>
          <a:prstGeom prst="rect">
            <a:avLst/>
          </a:prstGeom>
        </p:spPr>
        <p:txBody>
          <a:bodyPr>
            <a:normAutofit fontScale="90000"/>
          </a:bodyPr>
          <a:lstStyle/>
          <a:p>
            <a:r>
              <a:rPr lang="sv-SE" sz="9600" dirty="0"/>
              <a:t>Det här gör Begripsam</a:t>
            </a:r>
            <a:endParaRPr sz="9600" dirty="0"/>
          </a:p>
        </p:txBody>
      </p:sp>
      <p:sp>
        <p:nvSpPr>
          <p:cNvPr id="18" name="Frihandsfigur: Form 13">
            <a:extLst>
              <a:ext uri="{FF2B5EF4-FFF2-40B4-BE49-F238E27FC236}">
                <a16:creationId xmlns:a16="http://schemas.microsoft.com/office/drawing/2014/main" id="{BC6C70C7-4F33-D14F-84CB-95EA07ACB537}"/>
              </a:ext>
              <a:ext uri="{C183D7F6-B498-43B3-948B-1728B52AA6E4}">
                <adec:decorative xmlns:adec="http://schemas.microsoft.com/office/drawing/2017/decorative" val="1"/>
              </a:ext>
            </a:extLst>
          </p:cNvPr>
          <p:cNvSpPr/>
          <p:nvPr/>
        </p:nvSpPr>
        <p:spPr>
          <a:xfrm>
            <a:off x="-269608" y="10402686"/>
            <a:ext cx="24923216" cy="1118754"/>
          </a:xfrm>
          <a:custGeom>
            <a:avLst/>
            <a:gdLst>
              <a:gd name="connsiteX0" fmla="*/ 1183266 w 15281447"/>
              <a:gd name="connsiteY0" fmla="*/ 25226 h 2798974"/>
              <a:gd name="connsiteX1" fmla="*/ 6509646 w 15281447"/>
              <a:gd name="connsiteY1" fmla="*/ 1213946 h 2798974"/>
              <a:gd name="connsiteX2" fmla="*/ 11150226 w 15281447"/>
              <a:gd name="connsiteY2" fmla="*/ 680546 h 2798974"/>
              <a:gd name="connsiteX3" fmla="*/ 14022966 w 15281447"/>
              <a:gd name="connsiteY3" fmla="*/ 1152986 h 2798974"/>
              <a:gd name="connsiteX4" fmla="*/ 14282046 w 15281447"/>
              <a:gd name="connsiteY4" fmla="*/ 2562686 h 2798974"/>
              <a:gd name="connsiteX5" fmla="*/ 1206126 w 15281447"/>
              <a:gd name="connsiteY5" fmla="*/ 2539826 h 2798974"/>
              <a:gd name="connsiteX6" fmla="*/ 1183266 w 15281447"/>
              <a:gd name="connsiteY6" fmla="*/ 25226 h 2798974"/>
              <a:gd name="connsiteX0" fmla="*/ 1235563 w 15333744"/>
              <a:gd name="connsiteY0" fmla="*/ 23825 h 2797573"/>
              <a:gd name="connsiteX1" fmla="*/ 7598263 w 15333744"/>
              <a:gd name="connsiteY1" fmla="*/ 1240944 h 2797573"/>
              <a:gd name="connsiteX2" fmla="*/ 11202523 w 15333744"/>
              <a:gd name="connsiteY2" fmla="*/ 679145 h 2797573"/>
              <a:gd name="connsiteX3" fmla="*/ 14075263 w 15333744"/>
              <a:gd name="connsiteY3" fmla="*/ 1151585 h 2797573"/>
              <a:gd name="connsiteX4" fmla="*/ 14334343 w 15333744"/>
              <a:gd name="connsiteY4" fmla="*/ 2561285 h 2797573"/>
              <a:gd name="connsiteX5" fmla="*/ 1258423 w 15333744"/>
              <a:gd name="connsiteY5" fmla="*/ 2538425 h 2797573"/>
              <a:gd name="connsiteX6" fmla="*/ 1235563 w 15333744"/>
              <a:gd name="connsiteY6" fmla="*/ 23825 h 2797573"/>
              <a:gd name="connsiteX0" fmla="*/ 2144371 w 16242552"/>
              <a:gd name="connsiteY0" fmla="*/ 1171485 h 3945233"/>
              <a:gd name="connsiteX1" fmla="*/ 8507071 w 16242552"/>
              <a:gd name="connsiteY1" fmla="*/ 2388604 h 3945233"/>
              <a:gd name="connsiteX2" fmla="*/ 12111331 w 16242552"/>
              <a:gd name="connsiteY2" fmla="*/ 1826805 h 3945233"/>
              <a:gd name="connsiteX3" fmla="*/ 14984071 w 16242552"/>
              <a:gd name="connsiteY3" fmla="*/ 2299245 h 3945233"/>
              <a:gd name="connsiteX4" fmla="*/ 15243151 w 16242552"/>
              <a:gd name="connsiteY4" fmla="*/ 3708945 h 3945233"/>
              <a:gd name="connsiteX5" fmla="*/ 2167231 w 16242552"/>
              <a:gd name="connsiteY5" fmla="*/ 3686085 h 3945233"/>
              <a:gd name="connsiteX6" fmla="*/ 2144371 w 16242552"/>
              <a:gd name="connsiteY6" fmla="*/ 1171485 h 3945233"/>
              <a:gd name="connsiteX0" fmla="*/ 2197503 w 16150904"/>
              <a:gd name="connsiteY0" fmla="*/ 1251656 h 3500600"/>
              <a:gd name="connsiteX1" fmla="*/ 8415423 w 16150904"/>
              <a:gd name="connsiteY1" fmla="*/ 1976521 h 3500600"/>
              <a:gd name="connsiteX2" fmla="*/ 12019683 w 16150904"/>
              <a:gd name="connsiteY2" fmla="*/ 1414722 h 3500600"/>
              <a:gd name="connsiteX3" fmla="*/ 14892423 w 16150904"/>
              <a:gd name="connsiteY3" fmla="*/ 1887162 h 3500600"/>
              <a:gd name="connsiteX4" fmla="*/ 15151503 w 16150904"/>
              <a:gd name="connsiteY4" fmla="*/ 3296862 h 3500600"/>
              <a:gd name="connsiteX5" fmla="*/ 2075583 w 16150904"/>
              <a:gd name="connsiteY5" fmla="*/ 3274002 h 3500600"/>
              <a:gd name="connsiteX6" fmla="*/ 2197503 w 16150904"/>
              <a:gd name="connsiteY6" fmla="*/ 1251656 h 3500600"/>
              <a:gd name="connsiteX0" fmla="*/ 2197503 w 16150904"/>
              <a:gd name="connsiteY0" fmla="*/ 1222462 h 3471406"/>
              <a:gd name="connsiteX1" fmla="*/ 8415423 w 16150904"/>
              <a:gd name="connsiteY1" fmla="*/ 1947327 h 3471406"/>
              <a:gd name="connsiteX2" fmla="*/ 12019683 w 16150904"/>
              <a:gd name="connsiteY2" fmla="*/ 391553 h 3471406"/>
              <a:gd name="connsiteX3" fmla="*/ 14892423 w 16150904"/>
              <a:gd name="connsiteY3" fmla="*/ 1857968 h 3471406"/>
              <a:gd name="connsiteX4" fmla="*/ 15151503 w 16150904"/>
              <a:gd name="connsiteY4" fmla="*/ 3267668 h 3471406"/>
              <a:gd name="connsiteX5" fmla="*/ 2075583 w 16150904"/>
              <a:gd name="connsiteY5" fmla="*/ 3244808 h 3471406"/>
              <a:gd name="connsiteX6" fmla="*/ 2197503 w 16150904"/>
              <a:gd name="connsiteY6" fmla="*/ 1222462 h 3471406"/>
              <a:gd name="connsiteX0" fmla="*/ 2197503 w 16127067"/>
              <a:gd name="connsiteY0" fmla="*/ 1227934 h 3476878"/>
              <a:gd name="connsiteX1" fmla="*/ 8415423 w 16127067"/>
              <a:gd name="connsiteY1" fmla="*/ 1952799 h 3476878"/>
              <a:gd name="connsiteX2" fmla="*/ 12636903 w 16127067"/>
              <a:gd name="connsiteY2" fmla="*/ 586353 h 3476878"/>
              <a:gd name="connsiteX3" fmla="*/ 14892423 w 16127067"/>
              <a:gd name="connsiteY3" fmla="*/ 1863440 h 3476878"/>
              <a:gd name="connsiteX4" fmla="*/ 15151503 w 16127067"/>
              <a:gd name="connsiteY4" fmla="*/ 3273140 h 3476878"/>
              <a:gd name="connsiteX5" fmla="*/ 2075583 w 16127067"/>
              <a:gd name="connsiteY5" fmla="*/ 3250280 h 3476878"/>
              <a:gd name="connsiteX6" fmla="*/ 2197503 w 16127067"/>
              <a:gd name="connsiteY6" fmla="*/ 1227934 h 3476878"/>
              <a:gd name="connsiteX0" fmla="*/ 2197503 w 16142276"/>
              <a:gd name="connsiteY0" fmla="*/ 1227935 h 3476879"/>
              <a:gd name="connsiteX1" fmla="*/ 8415423 w 16142276"/>
              <a:gd name="connsiteY1" fmla="*/ 1952800 h 3476879"/>
              <a:gd name="connsiteX2" fmla="*/ 12240663 w 16142276"/>
              <a:gd name="connsiteY2" fmla="*/ 586355 h 3476879"/>
              <a:gd name="connsiteX3" fmla="*/ 14892423 w 16142276"/>
              <a:gd name="connsiteY3" fmla="*/ 1863441 h 3476879"/>
              <a:gd name="connsiteX4" fmla="*/ 15151503 w 16142276"/>
              <a:gd name="connsiteY4" fmla="*/ 3273141 h 3476879"/>
              <a:gd name="connsiteX5" fmla="*/ 2075583 w 16142276"/>
              <a:gd name="connsiteY5" fmla="*/ 3250281 h 3476879"/>
              <a:gd name="connsiteX6" fmla="*/ 2197503 w 16142276"/>
              <a:gd name="connsiteY6" fmla="*/ 1227935 h 3476879"/>
              <a:gd name="connsiteX0" fmla="*/ 1633087 w 15577860"/>
              <a:gd name="connsiteY0" fmla="*/ 1227935 h 3406098"/>
              <a:gd name="connsiteX1" fmla="*/ 7851007 w 15577860"/>
              <a:gd name="connsiteY1" fmla="*/ 1952800 h 3406098"/>
              <a:gd name="connsiteX2" fmla="*/ 11676247 w 15577860"/>
              <a:gd name="connsiteY2" fmla="*/ 586355 h 3406098"/>
              <a:gd name="connsiteX3" fmla="*/ 14328007 w 15577860"/>
              <a:gd name="connsiteY3" fmla="*/ 1863441 h 3406098"/>
              <a:gd name="connsiteX4" fmla="*/ 14587087 w 15577860"/>
              <a:gd name="connsiteY4" fmla="*/ 3273141 h 3406098"/>
              <a:gd name="connsiteX5" fmla="*/ 1511167 w 15577860"/>
              <a:gd name="connsiteY5" fmla="*/ 3250281 h 3406098"/>
              <a:gd name="connsiteX6" fmla="*/ 291492 w 15577860"/>
              <a:gd name="connsiteY6" fmla="*/ 2419195 h 3406098"/>
              <a:gd name="connsiteX7" fmla="*/ 1633087 w 15577860"/>
              <a:gd name="connsiteY7" fmla="*/ 1227935 h 3406098"/>
              <a:gd name="connsiteX0" fmla="*/ 1161678 w 15106451"/>
              <a:gd name="connsiteY0" fmla="*/ 641775 h 2814075"/>
              <a:gd name="connsiteX1" fmla="*/ 7379598 w 15106451"/>
              <a:gd name="connsiteY1" fmla="*/ 1366640 h 2814075"/>
              <a:gd name="connsiteX2" fmla="*/ 11204838 w 15106451"/>
              <a:gd name="connsiteY2" fmla="*/ 195 h 2814075"/>
              <a:gd name="connsiteX3" fmla="*/ 13856598 w 15106451"/>
              <a:gd name="connsiteY3" fmla="*/ 1277281 h 2814075"/>
              <a:gd name="connsiteX4" fmla="*/ 14115678 w 15106451"/>
              <a:gd name="connsiteY4" fmla="*/ 2686981 h 2814075"/>
              <a:gd name="connsiteX5" fmla="*/ 1039758 w 15106451"/>
              <a:gd name="connsiteY5" fmla="*/ 2664121 h 2814075"/>
              <a:gd name="connsiteX6" fmla="*/ 848783 w 15106451"/>
              <a:gd name="connsiteY6" fmla="*/ 1951817 h 2814075"/>
              <a:gd name="connsiteX7" fmla="*/ 1161678 w 15106451"/>
              <a:gd name="connsiteY7" fmla="*/ 641775 h 2814075"/>
              <a:gd name="connsiteX0" fmla="*/ 1161678 w 15106451"/>
              <a:gd name="connsiteY0" fmla="*/ 641775 h 2814075"/>
              <a:gd name="connsiteX1" fmla="*/ 7379598 w 15106451"/>
              <a:gd name="connsiteY1" fmla="*/ 1366640 h 2814075"/>
              <a:gd name="connsiteX2" fmla="*/ 11204838 w 15106451"/>
              <a:gd name="connsiteY2" fmla="*/ 195 h 2814075"/>
              <a:gd name="connsiteX3" fmla="*/ 13856598 w 15106451"/>
              <a:gd name="connsiteY3" fmla="*/ 1277281 h 2814075"/>
              <a:gd name="connsiteX4" fmla="*/ 14115678 w 15106451"/>
              <a:gd name="connsiteY4" fmla="*/ 2686981 h 2814075"/>
              <a:gd name="connsiteX5" fmla="*/ 1039758 w 15106451"/>
              <a:gd name="connsiteY5" fmla="*/ 2664121 h 2814075"/>
              <a:gd name="connsiteX6" fmla="*/ 848783 w 15106451"/>
              <a:gd name="connsiteY6" fmla="*/ 1951817 h 2814075"/>
              <a:gd name="connsiteX7" fmla="*/ 1161678 w 15106451"/>
              <a:gd name="connsiteY7" fmla="*/ 641775 h 2814075"/>
              <a:gd name="connsiteX0" fmla="*/ 1161678 w 15106451"/>
              <a:gd name="connsiteY0" fmla="*/ 641775 h 2814075"/>
              <a:gd name="connsiteX1" fmla="*/ 7379598 w 15106451"/>
              <a:gd name="connsiteY1" fmla="*/ 1366640 h 2814075"/>
              <a:gd name="connsiteX2" fmla="*/ 11204838 w 15106451"/>
              <a:gd name="connsiteY2" fmla="*/ 195 h 2814075"/>
              <a:gd name="connsiteX3" fmla="*/ 13856598 w 15106451"/>
              <a:gd name="connsiteY3" fmla="*/ 1277281 h 2814075"/>
              <a:gd name="connsiteX4" fmla="*/ 14115678 w 15106451"/>
              <a:gd name="connsiteY4" fmla="*/ 2686981 h 2814075"/>
              <a:gd name="connsiteX5" fmla="*/ 1039758 w 15106451"/>
              <a:gd name="connsiteY5" fmla="*/ 2664121 h 2814075"/>
              <a:gd name="connsiteX6" fmla="*/ 848783 w 15106451"/>
              <a:gd name="connsiteY6" fmla="*/ 1951817 h 2814075"/>
              <a:gd name="connsiteX7" fmla="*/ 1161678 w 15106451"/>
              <a:gd name="connsiteY7" fmla="*/ 641775 h 2814075"/>
              <a:gd name="connsiteX0" fmla="*/ 314173 w 14258946"/>
              <a:gd name="connsiteY0" fmla="*/ 641775 h 2814075"/>
              <a:gd name="connsiteX1" fmla="*/ 6532093 w 14258946"/>
              <a:gd name="connsiteY1" fmla="*/ 1366640 h 2814075"/>
              <a:gd name="connsiteX2" fmla="*/ 10357333 w 14258946"/>
              <a:gd name="connsiteY2" fmla="*/ 195 h 2814075"/>
              <a:gd name="connsiteX3" fmla="*/ 13009093 w 14258946"/>
              <a:gd name="connsiteY3" fmla="*/ 1277281 h 2814075"/>
              <a:gd name="connsiteX4" fmla="*/ 13268173 w 14258946"/>
              <a:gd name="connsiteY4" fmla="*/ 2686981 h 2814075"/>
              <a:gd name="connsiteX5" fmla="*/ 192253 w 14258946"/>
              <a:gd name="connsiteY5" fmla="*/ 2664121 h 2814075"/>
              <a:gd name="connsiteX6" fmla="*/ 1278 w 14258946"/>
              <a:gd name="connsiteY6" fmla="*/ 1951817 h 2814075"/>
              <a:gd name="connsiteX7" fmla="*/ 314173 w 14258946"/>
              <a:gd name="connsiteY7" fmla="*/ 641775 h 2814075"/>
              <a:gd name="connsiteX0" fmla="*/ 1316165 w 15260938"/>
              <a:gd name="connsiteY0" fmla="*/ 641775 h 2814075"/>
              <a:gd name="connsiteX1" fmla="*/ 7534085 w 15260938"/>
              <a:gd name="connsiteY1" fmla="*/ 1366640 h 2814075"/>
              <a:gd name="connsiteX2" fmla="*/ 11359325 w 15260938"/>
              <a:gd name="connsiteY2" fmla="*/ 195 h 2814075"/>
              <a:gd name="connsiteX3" fmla="*/ 14011085 w 15260938"/>
              <a:gd name="connsiteY3" fmla="*/ 1277281 h 2814075"/>
              <a:gd name="connsiteX4" fmla="*/ 14270165 w 15260938"/>
              <a:gd name="connsiteY4" fmla="*/ 2686981 h 2814075"/>
              <a:gd name="connsiteX5" fmla="*/ 1194245 w 15260938"/>
              <a:gd name="connsiteY5" fmla="*/ 2664121 h 2814075"/>
              <a:gd name="connsiteX6" fmla="*/ 1316165 w 15260938"/>
              <a:gd name="connsiteY6" fmla="*/ 641775 h 2814075"/>
              <a:gd name="connsiteX0" fmla="*/ 502068 w 14446841"/>
              <a:gd name="connsiteY0" fmla="*/ 641775 h 2814075"/>
              <a:gd name="connsiteX1" fmla="*/ 6719988 w 14446841"/>
              <a:gd name="connsiteY1" fmla="*/ 1366640 h 2814075"/>
              <a:gd name="connsiteX2" fmla="*/ 10545228 w 14446841"/>
              <a:gd name="connsiteY2" fmla="*/ 195 h 2814075"/>
              <a:gd name="connsiteX3" fmla="*/ 13196988 w 14446841"/>
              <a:gd name="connsiteY3" fmla="*/ 1277281 h 2814075"/>
              <a:gd name="connsiteX4" fmla="*/ 13456068 w 14446841"/>
              <a:gd name="connsiteY4" fmla="*/ 2686981 h 2814075"/>
              <a:gd name="connsiteX5" fmla="*/ 380148 w 14446841"/>
              <a:gd name="connsiteY5" fmla="*/ 2664121 h 2814075"/>
              <a:gd name="connsiteX6" fmla="*/ 502068 w 14446841"/>
              <a:gd name="connsiteY6" fmla="*/ 641775 h 2814075"/>
              <a:gd name="connsiteX0" fmla="*/ 121920 w 14066693"/>
              <a:gd name="connsiteY0" fmla="*/ 641775 h 2814075"/>
              <a:gd name="connsiteX1" fmla="*/ 6339840 w 14066693"/>
              <a:gd name="connsiteY1" fmla="*/ 1366640 h 2814075"/>
              <a:gd name="connsiteX2" fmla="*/ 10165080 w 14066693"/>
              <a:gd name="connsiteY2" fmla="*/ 195 h 2814075"/>
              <a:gd name="connsiteX3" fmla="*/ 12816840 w 14066693"/>
              <a:gd name="connsiteY3" fmla="*/ 1277281 h 2814075"/>
              <a:gd name="connsiteX4" fmla="*/ 13075920 w 14066693"/>
              <a:gd name="connsiteY4" fmla="*/ 2686981 h 2814075"/>
              <a:gd name="connsiteX5" fmla="*/ 0 w 14066693"/>
              <a:gd name="connsiteY5" fmla="*/ 2664121 h 2814075"/>
              <a:gd name="connsiteX6" fmla="*/ 121920 w 14066693"/>
              <a:gd name="connsiteY6" fmla="*/ 641775 h 2814075"/>
              <a:gd name="connsiteX0" fmla="*/ 64 w 16216549"/>
              <a:gd name="connsiteY0" fmla="*/ 3278799 h 3297019"/>
              <a:gd name="connsiteX1" fmla="*/ 8489696 w 16216549"/>
              <a:gd name="connsiteY1" fmla="*/ 1366640 h 3297019"/>
              <a:gd name="connsiteX2" fmla="*/ 12314936 w 16216549"/>
              <a:gd name="connsiteY2" fmla="*/ 195 h 3297019"/>
              <a:gd name="connsiteX3" fmla="*/ 14966696 w 16216549"/>
              <a:gd name="connsiteY3" fmla="*/ 1277281 h 3297019"/>
              <a:gd name="connsiteX4" fmla="*/ 15225776 w 16216549"/>
              <a:gd name="connsiteY4" fmla="*/ 2686981 h 3297019"/>
              <a:gd name="connsiteX5" fmla="*/ 2149856 w 16216549"/>
              <a:gd name="connsiteY5" fmla="*/ 2664121 h 3297019"/>
              <a:gd name="connsiteX6" fmla="*/ 64 w 16216549"/>
              <a:gd name="connsiteY6" fmla="*/ 3278799 h 3297019"/>
              <a:gd name="connsiteX0" fmla="*/ 7620 w 16224105"/>
              <a:gd name="connsiteY0" fmla="*/ 3278799 h 5969801"/>
              <a:gd name="connsiteX1" fmla="*/ 8497252 w 16224105"/>
              <a:gd name="connsiteY1" fmla="*/ 1366640 h 5969801"/>
              <a:gd name="connsiteX2" fmla="*/ 12322492 w 16224105"/>
              <a:gd name="connsiteY2" fmla="*/ 195 h 5969801"/>
              <a:gd name="connsiteX3" fmla="*/ 14974252 w 16224105"/>
              <a:gd name="connsiteY3" fmla="*/ 1277281 h 5969801"/>
              <a:gd name="connsiteX4" fmla="*/ 15233332 w 16224105"/>
              <a:gd name="connsiteY4" fmla="*/ 2686981 h 5969801"/>
              <a:gd name="connsiteX5" fmla="*/ 0 w 16224105"/>
              <a:gd name="connsiteY5" fmla="*/ 5966339 h 5969801"/>
              <a:gd name="connsiteX6" fmla="*/ 7620 w 16224105"/>
              <a:gd name="connsiteY6" fmla="*/ 3278799 h 5969801"/>
              <a:gd name="connsiteX0" fmla="*/ 3336 w 16241252"/>
              <a:gd name="connsiteY0" fmla="*/ 3278798 h 5969798"/>
              <a:gd name="connsiteX1" fmla="*/ 8514399 w 16241252"/>
              <a:gd name="connsiteY1" fmla="*/ 1366640 h 5969798"/>
              <a:gd name="connsiteX2" fmla="*/ 12339639 w 16241252"/>
              <a:gd name="connsiteY2" fmla="*/ 195 h 5969798"/>
              <a:gd name="connsiteX3" fmla="*/ 14991399 w 16241252"/>
              <a:gd name="connsiteY3" fmla="*/ 1277281 h 5969798"/>
              <a:gd name="connsiteX4" fmla="*/ 15250479 w 16241252"/>
              <a:gd name="connsiteY4" fmla="*/ 2686981 h 5969798"/>
              <a:gd name="connsiteX5" fmla="*/ 17147 w 16241252"/>
              <a:gd name="connsiteY5" fmla="*/ 5966339 h 5969798"/>
              <a:gd name="connsiteX6" fmla="*/ 3336 w 16241252"/>
              <a:gd name="connsiteY6" fmla="*/ 3278798 h 5969798"/>
              <a:gd name="connsiteX0" fmla="*/ 3336 w 16241252"/>
              <a:gd name="connsiteY0" fmla="*/ 3284774 h 5975774"/>
              <a:gd name="connsiteX1" fmla="*/ 3292317 w 16241252"/>
              <a:gd name="connsiteY1" fmla="*/ 1823996 h 5975774"/>
              <a:gd name="connsiteX2" fmla="*/ 12339639 w 16241252"/>
              <a:gd name="connsiteY2" fmla="*/ 6171 h 5975774"/>
              <a:gd name="connsiteX3" fmla="*/ 14991399 w 16241252"/>
              <a:gd name="connsiteY3" fmla="*/ 1283257 h 5975774"/>
              <a:gd name="connsiteX4" fmla="*/ 15250479 w 16241252"/>
              <a:gd name="connsiteY4" fmla="*/ 2692957 h 5975774"/>
              <a:gd name="connsiteX5" fmla="*/ 17147 w 16241252"/>
              <a:gd name="connsiteY5" fmla="*/ 5972315 h 5975774"/>
              <a:gd name="connsiteX6" fmla="*/ 3336 w 16241252"/>
              <a:gd name="connsiteY6" fmla="*/ 3284774 h 5975774"/>
              <a:gd name="connsiteX0" fmla="*/ 3336 w 16386761"/>
              <a:gd name="connsiteY0" fmla="*/ 2002841 h 4693841"/>
              <a:gd name="connsiteX1" fmla="*/ 3292317 w 16386761"/>
              <a:gd name="connsiteY1" fmla="*/ 542063 h 4693841"/>
              <a:gd name="connsiteX2" fmla="*/ 8917783 w 16386761"/>
              <a:gd name="connsiteY2" fmla="*/ 1693861 h 4693841"/>
              <a:gd name="connsiteX3" fmla="*/ 14991399 w 16386761"/>
              <a:gd name="connsiteY3" fmla="*/ 1324 h 4693841"/>
              <a:gd name="connsiteX4" fmla="*/ 15250479 w 16386761"/>
              <a:gd name="connsiteY4" fmla="*/ 1411024 h 4693841"/>
              <a:gd name="connsiteX5" fmla="*/ 17147 w 16386761"/>
              <a:gd name="connsiteY5" fmla="*/ 4690382 h 4693841"/>
              <a:gd name="connsiteX6" fmla="*/ 3336 w 16386761"/>
              <a:gd name="connsiteY6" fmla="*/ 2002841 h 4693841"/>
              <a:gd name="connsiteX0" fmla="*/ 3336 w 15127641"/>
              <a:gd name="connsiteY0" fmla="*/ 2078105 h 4900721"/>
              <a:gd name="connsiteX1" fmla="*/ 3292317 w 15127641"/>
              <a:gd name="connsiteY1" fmla="*/ 617327 h 4900721"/>
              <a:gd name="connsiteX2" fmla="*/ 8917783 w 15127641"/>
              <a:gd name="connsiteY2" fmla="*/ 1769125 h 4900721"/>
              <a:gd name="connsiteX3" fmla="*/ 14991399 w 15127641"/>
              <a:gd name="connsiteY3" fmla="*/ 76588 h 4900721"/>
              <a:gd name="connsiteX4" fmla="*/ 12235817 w 15127641"/>
              <a:gd name="connsiteY4" fmla="*/ 4764752 h 4900721"/>
              <a:gd name="connsiteX5" fmla="*/ 17147 w 15127641"/>
              <a:gd name="connsiteY5" fmla="*/ 4765646 h 4900721"/>
              <a:gd name="connsiteX6" fmla="*/ 3336 w 15127641"/>
              <a:gd name="connsiteY6" fmla="*/ 2078105 h 4900721"/>
              <a:gd name="connsiteX0" fmla="*/ 3336 w 15127641"/>
              <a:gd name="connsiteY0" fmla="*/ 2078105 h 4982556"/>
              <a:gd name="connsiteX1" fmla="*/ 3292317 w 15127641"/>
              <a:gd name="connsiteY1" fmla="*/ 617327 h 4982556"/>
              <a:gd name="connsiteX2" fmla="*/ 8917783 w 15127641"/>
              <a:gd name="connsiteY2" fmla="*/ 1769125 h 4982556"/>
              <a:gd name="connsiteX3" fmla="*/ 14991399 w 15127641"/>
              <a:gd name="connsiteY3" fmla="*/ 76588 h 4982556"/>
              <a:gd name="connsiteX4" fmla="*/ 12235817 w 15127641"/>
              <a:gd name="connsiteY4" fmla="*/ 4764752 h 4982556"/>
              <a:gd name="connsiteX5" fmla="*/ 17147 w 15127641"/>
              <a:gd name="connsiteY5" fmla="*/ 4765646 h 4982556"/>
              <a:gd name="connsiteX6" fmla="*/ 3336 w 15127641"/>
              <a:gd name="connsiteY6" fmla="*/ 2078105 h 4982556"/>
              <a:gd name="connsiteX0" fmla="*/ 3336 w 15127641"/>
              <a:gd name="connsiteY0" fmla="*/ 2078105 h 4844928"/>
              <a:gd name="connsiteX1" fmla="*/ 3292317 w 15127641"/>
              <a:gd name="connsiteY1" fmla="*/ 617327 h 4844928"/>
              <a:gd name="connsiteX2" fmla="*/ 8917783 w 15127641"/>
              <a:gd name="connsiteY2" fmla="*/ 1769125 h 4844928"/>
              <a:gd name="connsiteX3" fmla="*/ 14991399 w 15127641"/>
              <a:gd name="connsiteY3" fmla="*/ 76588 h 4844928"/>
              <a:gd name="connsiteX4" fmla="*/ 12235817 w 15127641"/>
              <a:gd name="connsiteY4" fmla="*/ 4764752 h 4844928"/>
              <a:gd name="connsiteX5" fmla="*/ 17147 w 15127641"/>
              <a:gd name="connsiteY5" fmla="*/ 4765646 h 4844928"/>
              <a:gd name="connsiteX6" fmla="*/ 3336 w 15127641"/>
              <a:gd name="connsiteY6" fmla="*/ 2078105 h 4844928"/>
              <a:gd name="connsiteX0" fmla="*/ 3336 w 15053733"/>
              <a:gd name="connsiteY0" fmla="*/ 2078105 h 4844928"/>
              <a:gd name="connsiteX1" fmla="*/ 3292317 w 15053733"/>
              <a:gd name="connsiteY1" fmla="*/ 617327 h 4844928"/>
              <a:gd name="connsiteX2" fmla="*/ 8917783 w 15053733"/>
              <a:gd name="connsiteY2" fmla="*/ 1769125 h 4844928"/>
              <a:gd name="connsiteX3" fmla="*/ 14991399 w 15053733"/>
              <a:gd name="connsiteY3" fmla="*/ 76588 h 4844928"/>
              <a:gd name="connsiteX4" fmla="*/ 12235817 w 15053733"/>
              <a:gd name="connsiteY4" fmla="*/ 4764752 h 4844928"/>
              <a:gd name="connsiteX5" fmla="*/ 17147 w 15053733"/>
              <a:gd name="connsiteY5" fmla="*/ 4765646 h 4844928"/>
              <a:gd name="connsiteX6" fmla="*/ 3336 w 15053733"/>
              <a:gd name="connsiteY6" fmla="*/ 2078105 h 4844928"/>
              <a:gd name="connsiteX0" fmla="*/ 3336 w 12490844"/>
              <a:gd name="connsiteY0" fmla="*/ 1462491 h 4229314"/>
              <a:gd name="connsiteX1" fmla="*/ 3292317 w 12490844"/>
              <a:gd name="connsiteY1" fmla="*/ 1713 h 4229314"/>
              <a:gd name="connsiteX2" fmla="*/ 8917783 w 12490844"/>
              <a:gd name="connsiteY2" fmla="*/ 1153511 h 4229314"/>
              <a:gd name="connsiteX3" fmla="*/ 12248199 w 12490844"/>
              <a:gd name="connsiteY3" fmla="*/ 458768 h 4229314"/>
              <a:gd name="connsiteX4" fmla="*/ 12235817 w 12490844"/>
              <a:gd name="connsiteY4" fmla="*/ 4149138 h 4229314"/>
              <a:gd name="connsiteX5" fmla="*/ 17147 w 12490844"/>
              <a:gd name="connsiteY5" fmla="*/ 4150032 h 4229314"/>
              <a:gd name="connsiteX6" fmla="*/ 3336 w 12490844"/>
              <a:gd name="connsiteY6" fmla="*/ 1462491 h 4229314"/>
              <a:gd name="connsiteX0" fmla="*/ 3336 w 12248199"/>
              <a:gd name="connsiteY0" fmla="*/ 1462491 h 4229314"/>
              <a:gd name="connsiteX1" fmla="*/ 3292317 w 12248199"/>
              <a:gd name="connsiteY1" fmla="*/ 1713 h 4229314"/>
              <a:gd name="connsiteX2" fmla="*/ 8917783 w 12248199"/>
              <a:gd name="connsiteY2" fmla="*/ 1153511 h 4229314"/>
              <a:gd name="connsiteX3" fmla="*/ 12248199 w 12248199"/>
              <a:gd name="connsiteY3" fmla="*/ 458768 h 4229314"/>
              <a:gd name="connsiteX4" fmla="*/ 12235817 w 12248199"/>
              <a:gd name="connsiteY4" fmla="*/ 4149138 h 4229314"/>
              <a:gd name="connsiteX5" fmla="*/ 17147 w 12248199"/>
              <a:gd name="connsiteY5" fmla="*/ 4150032 h 4229314"/>
              <a:gd name="connsiteX6" fmla="*/ 3336 w 12248199"/>
              <a:gd name="connsiteY6" fmla="*/ 1462491 h 4229314"/>
              <a:gd name="connsiteX0" fmla="*/ 3336 w 12248199"/>
              <a:gd name="connsiteY0" fmla="*/ 1468999 h 4235822"/>
              <a:gd name="connsiteX1" fmla="*/ 3292317 w 12248199"/>
              <a:gd name="connsiteY1" fmla="*/ 8221 h 4235822"/>
              <a:gd name="connsiteX2" fmla="*/ 8603676 w 12248199"/>
              <a:gd name="connsiteY2" fmla="*/ 2227812 h 4235822"/>
              <a:gd name="connsiteX3" fmla="*/ 12248199 w 12248199"/>
              <a:gd name="connsiteY3" fmla="*/ 465276 h 4235822"/>
              <a:gd name="connsiteX4" fmla="*/ 12235817 w 12248199"/>
              <a:gd name="connsiteY4" fmla="*/ 4155646 h 4235822"/>
              <a:gd name="connsiteX5" fmla="*/ 17147 w 12248199"/>
              <a:gd name="connsiteY5" fmla="*/ 4156540 h 4235822"/>
              <a:gd name="connsiteX6" fmla="*/ 3336 w 12248199"/>
              <a:gd name="connsiteY6" fmla="*/ 1468999 h 423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8199" h="4235822">
                <a:moveTo>
                  <a:pt x="3336" y="1468999"/>
                </a:moveTo>
                <a:cubicBezTo>
                  <a:pt x="1059976" y="1252752"/>
                  <a:pt x="1858927" y="-118248"/>
                  <a:pt x="3292317" y="8221"/>
                </a:cubicBezTo>
                <a:cubicBezTo>
                  <a:pt x="4725707" y="134690"/>
                  <a:pt x="7111029" y="2151636"/>
                  <a:pt x="8603676" y="2227812"/>
                </a:cubicBezTo>
                <a:cubicBezTo>
                  <a:pt x="10096323" y="2303988"/>
                  <a:pt x="11695193" y="-33995"/>
                  <a:pt x="12248199" y="465276"/>
                </a:cubicBezTo>
                <a:cubicBezTo>
                  <a:pt x="12235813" y="430653"/>
                  <a:pt x="12235976" y="4138320"/>
                  <a:pt x="12235817" y="4155646"/>
                </a:cubicBezTo>
                <a:cubicBezTo>
                  <a:pt x="10113965" y="4244242"/>
                  <a:pt x="2228296" y="4279067"/>
                  <a:pt x="17147" y="4156540"/>
                </a:cubicBezTo>
                <a:cubicBezTo>
                  <a:pt x="22703" y="4148267"/>
                  <a:pt x="-10317" y="1613975"/>
                  <a:pt x="3336" y="1468999"/>
                </a:cubicBezTo>
                <a:close/>
              </a:path>
            </a:pathLst>
          </a:cu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dirty="0"/>
              <a:t>  </a:t>
            </a:r>
          </a:p>
        </p:txBody>
      </p:sp>
      <p:sp>
        <p:nvSpPr>
          <p:cNvPr id="8" name="Rectangle 7">
            <a:extLst>
              <a:ext uri="{FF2B5EF4-FFF2-40B4-BE49-F238E27FC236}">
                <a16:creationId xmlns:a16="http://schemas.microsoft.com/office/drawing/2014/main" id="{DE0E7C20-7144-7C42-9CA3-A196E1DD8DB6}"/>
              </a:ext>
              <a:ext uri="{C183D7F6-B498-43B3-948B-1728B52AA6E4}">
                <adec:decorative xmlns:adec="http://schemas.microsoft.com/office/drawing/2017/decorative" val="1"/>
              </a:ext>
            </a:extLst>
          </p:cNvPr>
          <p:cNvSpPr/>
          <p:nvPr/>
        </p:nvSpPr>
        <p:spPr>
          <a:xfrm>
            <a:off x="-409124" y="11101716"/>
            <a:ext cx="25202248" cy="3840480"/>
          </a:xfrm>
          <a:prstGeom prst="rect">
            <a:avLst/>
          </a:prstGeom>
          <a:solidFill>
            <a:schemeClr val="bg2"/>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21" name="Bildobjekt 4" descr="Begripsams logotype">
            <a:extLst>
              <a:ext uri="{FF2B5EF4-FFF2-40B4-BE49-F238E27FC236}">
                <a16:creationId xmlns:a16="http://schemas.microsoft.com/office/drawing/2014/main" id="{FEC45285-9969-E748-9D4E-E960991CD3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1101716"/>
            <a:ext cx="3840480" cy="1104138"/>
          </a:xfrm>
          <a:prstGeom prst="rect">
            <a:avLst/>
          </a:prstGeom>
          <a:noFill/>
        </p:spPr>
      </p:pic>
      <p:sp>
        <p:nvSpPr>
          <p:cNvPr id="22" name="Shape 1116">
            <a:extLst>
              <a:ext uri="{FF2B5EF4-FFF2-40B4-BE49-F238E27FC236}">
                <a16:creationId xmlns:a16="http://schemas.microsoft.com/office/drawing/2014/main" id="{B76B2915-8CD1-6D4E-8D13-5C3ECFB722C2}"/>
              </a:ext>
            </a:extLst>
          </p:cNvPr>
          <p:cNvSpPr/>
          <p:nvPr/>
        </p:nvSpPr>
        <p:spPr>
          <a:xfrm>
            <a:off x="10296462" y="4623648"/>
            <a:ext cx="3791102" cy="21031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nSpc>
                <a:spcPct val="100000"/>
              </a:lnSpc>
              <a:defRPr sz="9000">
                <a:solidFill>
                  <a:srgbClr val="FFFFFF"/>
                </a:solidFill>
                <a:latin typeface="+mj-lt"/>
                <a:ea typeface="+mj-ea"/>
                <a:cs typeface="+mj-cs"/>
                <a:sym typeface="Montserrat-Regular"/>
              </a:defRPr>
            </a:lvl1pPr>
          </a:lstStyle>
          <a:p>
            <a:r>
              <a:rPr lang="sv-SE" sz="13000" b="1" dirty="0"/>
              <a:t>Tack!</a:t>
            </a:r>
            <a:endParaRPr sz="13000" b="1" dirty="0"/>
          </a:p>
        </p:txBody>
      </p:sp>
    </p:spTree>
    <p:extLst>
      <p:ext uri="{BB962C8B-B14F-4D97-AF65-F5344CB8AC3E}">
        <p14:creationId xmlns:p14="http://schemas.microsoft.com/office/powerpoint/2010/main" val="4020072930"/>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006161">
      <a:dk1>
        <a:srgbClr val="515252"/>
      </a:dk1>
      <a:lt1>
        <a:srgbClr val="006161"/>
      </a:lt1>
      <a:dk2>
        <a:srgbClr val="9B9B9B"/>
      </a:dk2>
      <a:lt2>
        <a:srgbClr val="FFFFFF"/>
      </a:lt2>
      <a:accent1>
        <a:srgbClr val="BE5704"/>
      </a:accent1>
      <a:accent2>
        <a:srgbClr val="000061"/>
      </a:accent2>
      <a:accent3>
        <a:srgbClr val="00BECF"/>
      </a:accent3>
      <a:accent4>
        <a:srgbClr val="FE812C"/>
      </a:accent4>
      <a:accent5>
        <a:srgbClr val="FFFFFF"/>
      </a:accent5>
      <a:accent6>
        <a:srgbClr val="FFFFFF"/>
      </a:accent6>
      <a:hlink>
        <a:srgbClr val="0000FF"/>
      </a:hlink>
      <a:folHlink>
        <a:srgbClr val="FF559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PT Serif"/>
        <a:ea typeface="PT Serif"/>
        <a:cs typeface="PT Serif"/>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50000"/>
          </a:lnSpc>
          <a:spcBef>
            <a:spcPts val="0"/>
          </a:spcBef>
          <a:spcAft>
            <a:spcPts val="0"/>
          </a:spcAft>
          <a:buClrTx/>
          <a:buSzTx/>
          <a:buFontTx/>
          <a:buNone/>
          <a:tabLst/>
          <a:defRPr kumimoji="0" sz="2400" b="0" i="0" u="none" strike="noStrike" cap="none" spc="0" normalizeH="0" baseline="0">
            <a:ln>
              <a:noFill/>
            </a:ln>
            <a:solidFill>
              <a:srgbClr val="515252"/>
            </a:solidFill>
            <a:effectLst/>
            <a:uFillTx/>
            <a:latin typeface="+mn-lt"/>
            <a:ea typeface="+mn-ea"/>
            <a:cs typeface="+mn-cs"/>
            <a:sym typeface="PT Serif"/>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299DBF0CE12904BA9DA407CDB460D33" ma:contentTypeVersion="16" ma:contentTypeDescription="Skapa ett nytt dokument." ma:contentTypeScope="" ma:versionID="2eff3e0ecf27f46667cbfb9eb4b4100b">
  <xsd:schema xmlns:xsd="http://www.w3.org/2001/XMLSchema" xmlns:xs="http://www.w3.org/2001/XMLSchema" xmlns:p="http://schemas.microsoft.com/office/2006/metadata/properties" xmlns:ns2="157bcb88-18ac-43de-8a10-5497f28cb86a" xmlns:ns3="b3483e07-3b76-4e43-af02-a4435abb5f1b" targetNamespace="http://schemas.microsoft.com/office/2006/metadata/properties" ma:root="true" ma:fieldsID="81eab1d970cbdbb5a6498d41fbbc9583" ns2:_="" ns3:_="">
    <xsd:import namespace="157bcb88-18ac-43de-8a10-5497f28cb86a"/>
    <xsd:import namespace="b3483e07-3b76-4e43-af02-a4435abb5f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7bcb88-18ac-43de-8a10-5497f28cb86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2925c85e-b099-4feb-a2e9-f3d8e0785a3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3483e07-3b76-4e43-af02-a4435abb5f1b"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1720067a-dda2-4c77-992a-9fe19fe5940b}" ma:internalName="TaxCatchAll" ma:showField="CatchAllData" ma:web="b3483e07-3b76-4e43-af02-a4435abb5f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3483e07-3b76-4e43-af02-a4435abb5f1b" xsi:nil="true"/>
    <lcf76f155ced4ddcb4097134ff3c332f xmlns="157bcb88-18ac-43de-8a10-5497f28cb86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88862B-25F1-43F5-8DDF-67666A6D89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7bcb88-18ac-43de-8a10-5497f28cb86a"/>
    <ds:schemaRef ds:uri="b3483e07-3b76-4e43-af02-a4435abb5f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B8A3CD-5993-4178-BEBB-19B94C67B533}">
  <ds:schemaRefs>
    <ds:schemaRef ds:uri="http://www.w3.org/XML/1998/namespace"/>
    <ds:schemaRef ds:uri="b3483e07-3b76-4e43-af02-a4435abb5f1b"/>
    <ds:schemaRef ds:uri="http://schemas.microsoft.com/office/infopath/2007/PartnerControls"/>
    <ds:schemaRef ds:uri="http://purl.org/dc/elements/1.1/"/>
    <ds:schemaRef ds:uri="http://purl.org/dc/terms/"/>
    <ds:schemaRef ds:uri="http://schemas.microsoft.com/office/2006/metadata/properties"/>
    <ds:schemaRef ds:uri="http://schemas.openxmlformats.org/package/2006/metadata/core-properties"/>
    <ds:schemaRef ds:uri="http://schemas.microsoft.com/office/2006/documentManagement/types"/>
    <ds:schemaRef ds:uri="157bcb88-18ac-43de-8a10-5497f28cb86a"/>
    <ds:schemaRef ds:uri="http://purl.org/dc/dcmitype/"/>
  </ds:schemaRefs>
</ds:datastoreItem>
</file>

<file path=customXml/itemProps3.xml><?xml version="1.0" encoding="utf-8"?>
<ds:datastoreItem xmlns:ds="http://schemas.openxmlformats.org/officeDocument/2006/customXml" ds:itemID="{3F4C8B61-6926-4DDE-9D9A-0D438E1602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10567</TotalTime>
  <Words>317</Words>
  <Application>Microsoft Macintosh PowerPoint</Application>
  <PresentationFormat>Anpassad</PresentationFormat>
  <Paragraphs>25</Paragraphs>
  <Slides>6</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6</vt:i4>
      </vt:variant>
    </vt:vector>
  </HeadingPairs>
  <TitlesOfParts>
    <vt:vector size="11" baseType="lpstr">
      <vt:lpstr>Arial</vt:lpstr>
      <vt:lpstr>Calibri</vt:lpstr>
      <vt:lpstr>Helvetica Light</vt:lpstr>
      <vt:lpstr>Helvetica Neue</vt:lpstr>
      <vt:lpstr>White</vt:lpstr>
      <vt:lpstr>PowerPoint-presentation</vt:lpstr>
      <vt:lpstr>Artikel 31, Insamling av statistik och information</vt:lpstr>
      <vt:lpstr>Det funktionshinderspolitiska målet</vt:lpstr>
      <vt:lpstr>Strategi för systematisk uppföljning av det  funktionshinderspolitiska målet</vt:lpstr>
      <vt:lpstr>Nuläget</vt:lpstr>
      <vt:lpstr>Det här gör Begripsam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Röstwall</dc:creator>
  <cp:lastModifiedBy>Karin Ekelund Malmros</cp:lastModifiedBy>
  <cp:revision>41</cp:revision>
  <dcterms:created xsi:type="dcterms:W3CDTF">2020-09-04T12:00:05Z</dcterms:created>
  <dcterms:modified xsi:type="dcterms:W3CDTF">2022-05-20T10:17:52Z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0x010100A299DBF0CE12904BA9DA407CDB460D33</vt:lpwstr>
  </property>
  <property fmtid="{D5CDD505-2E9C-101B-9397-08002B2CF9AE}" pid="3" name="MediaServiceImageTags">
    <vt:lpwstr/>
  </property>
</Properties>
</file>